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9" r:id="rId4"/>
    <p:sldMasterId id="214748371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6858000" cx="12192000"/>
  <p:notesSz cx="6858000" cy="9144000"/>
  <p:embeddedFontLst>
    <p:embeddedFont>
      <p:font typeface="Optimist"/>
      <p:regular r:id="rId43"/>
      <p:bold r:id="rId44"/>
      <p:italic r:id="rId45"/>
      <p:boldItalic r:id="rId46"/>
    </p:embeddedFont>
    <p:embeddedFont>
      <p:font typeface="Gill Sans"/>
      <p:regular r:id="rId47"/>
      <p:bold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A0977EE-D9F3-4807-96A9-0DB81FFD0BBC}">
  <a:tblStyle styleId="{7A0977EE-D9F3-4807-96A9-0DB81FFD0B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7D5D8E6-6FDA-48CE-BA15-A608A8CFF89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font" Target="fonts/Optimist-bold.fntdata"/><Relationship Id="rId21" Type="http://schemas.openxmlformats.org/officeDocument/2006/relationships/slide" Target="slides/slide15.xml"/><Relationship Id="rId43" Type="http://schemas.openxmlformats.org/officeDocument/2006/relationships/font" Target="fonts/Optimist-regular.fntdata"/><Relationship Id="rId24" Type="http://schemas.openxmlformats.org/officeDocument/2006/relationships/slide" Target="slides/slide18.xml"/><Relationship Id="rId46" Type="http://schemas.openxmlformats.org/officeDocument/2006/relationships/font" Target="fonts/Optimist-boldItalic.fntdata"/><Relationship Id="rId23" Type="http://schemas.openxmlformats.org/officeDocument/2006/relationships/slide" Target="slides/slide17.xml"/><Relationship Id="rId45" Type="http://schemas.openxmlformats.org/officeDocument/2006/relationships/font" Target="fonts/Optimis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8" Type="http://schemas.openxmlformats.org/officeDocument/2006/relationships/font" Target="fonts/GillSans-bold.fntdata"/><Relationship Id="rId25" Type="http://schemas.openxmlformats.org/officeDocument/2006/relationships/slide" Target="slides/slide19.xml"/><Relationship Id="rId47" Type="http://schemas.openxmlformats.org/officeDocument/2006/relationships/font" Target="fonts/GillSans-regular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f75acf9915_0_5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f75acf9915_0_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12a4e6dda18_4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12a4e6dda18_4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D03027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2a4e6dda18_4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12a4e6dda18_4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fdddf1a25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fdddf1a25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12c162b456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12c162b45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2e1dd6969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12e1dd6969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2a4e6dda18_4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12a4e6dda18_4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13aec4d18b0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13aec4d18b0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3af66bfcc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13af66bfcc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13b38081b25_1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13b38081b25_1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fdddf1a25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fdddf1a25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Jesse hands to Snehita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2a4e6dda18_4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12a4e6dda18_4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12a4e6dda1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12a4e6dda1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f75acf9915_0_5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f75acf9915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2a4e6dda18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12a4e6dda18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13b38081b2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13b38081b2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12da46b8cd3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12da46b8cd3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2a4e6dda1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12a4e6dda1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12da46b8cd3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12da46b8cd3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2a94c54d9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2a94c54d9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fdddf1a25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fdddf1a25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13ba2229cc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13ba2229cc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2e70683061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2e70683061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13865618263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13865618263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13ba2229cc4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13ba2229cc4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f75acf9915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f75acf9915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12a4e6dda18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12a4e6dda18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Speaker: Jesse, Next: Jesse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13b38081b25_1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13b38081b25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Speaker: Jesse, Next: Jesse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Self attention </a:t>
            </a:r>
            <a:r>
              <a:rPr lang="en" sz="2100">
                <a:solidFill>
                  <a:schemeClr val="dk1"/>
                </a:solidFill>
              </a:rPr>
              <a:t>studies relationship between two elements in every possible pair of timesteps across sequence</a:t>
            </a:r>
            <a:endParaRPr sz="1900">
              <a:solidFill>
                <a:schemeClr val="dk1"/>
              </a:solidFill>
            </a:endParaRPr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Adds residual connections and applies layer norm’n after attention head as well as after the feed-forward layer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13af66bfc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13af66bfc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13af66bfcc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13af66bfcc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30266ef6b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130266ef6b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fdddf1a25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fdddf1a25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Kal hands to Jesse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2a4e6dda18_4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12a4e6dda18_4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30c111f038_3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130c111f038_3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422e5aac4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1422e5aac4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1422e5aac4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1422e5aac4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55600" y="3426103"/>
            <a:ext cx="11481000" cy="22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" y="5867400"/>
            <a:ext cx="5601000" cy="9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1856" y="933450"/>
            <a:ext cx="5364650" cy="1865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Title and 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114301" y="6492388"/>
            <a:ext cx="115953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sz="800"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>
            <a:off x="0" y="3"/>
            <a:ext cx="12192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b="0" i="0" sz="2700" u="none" cap="none" strike="noStrike">
                <a:solidFill>
                  <a:schemeClr val="lt1"/>
                </a:solidFill>
                <a:latin typeface="Optimist"/>
                <a:ea typeface="Optimist"/>
                <a:cs typeface="Optimist"/>
                <a:sym typeface="Optimist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4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4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4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4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4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4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4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4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12"/>
          <p:cNvSpPr txBox="1"/>
          <p:nvPr/>
        </p:nvSpPr>
        <p:spPr>
          <a:xfrm>
            <a:off x="9942865" y="6456922"/>
            <a:ext cx="21534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/>
        </p:nvSpPr>
        <p:spPr>
          <a:xfrm>
            <a:off x="11334752" y="6446839"/>
            <a:ext cx="55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/>
        </p:nvSpPr>
        <p:spPr>
          <a:xfrm>
            <a:off x="11334752" y="6446839"/>
            <a:ext cx="55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9250" lvl="1" marL="9144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9250" lvl="2" marL="13716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■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genda-White">
  <p:cSld name="1_Agenda-White"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466344" y="329184"/>
            <a:ext cx="112458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Optimist"/>
              <a:buNone/>
              <a:defRPr b="0" i="0" sz="2800" u="none" cap="none" strike="noStrike">
                <a:solidFill>
                  <a:schemeClr val="accent1"/>
                </a:solidFill>
                <a:latin typeface="Optimist"/>
                <a:ea typeface="Optimist"/>
                <a:cs typeface="Optimist"/>
                <a:sym typeface="Optimis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11637687" y="6589708"/>
            <a:ext cx="463800" cy="1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6"/>
          <p:cNvSpPr txBox="1"/>
          <p:nvPr>
            <p:ph idx="1" type="body"/>
          </p:nvPr>
        </p:nvSpPr>
        <p:spPr>
          <a:xfrm>
            <a:off x="468313" y="1522265"/>
            <a:ext cx="11242200" cy="46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1pPr>
            <a:lvl2pPr indent="-330200" lvl="1" marL="914400" marR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2pPr>
            <a:lvl3pPr indent="-323850" lvl="2" marL="1371600" marR="0" rtl="0" algn="l">
              <a:lnSpc>
                <a:spcPct val="128571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rial"/>
              <a:buChar char="•"/>
              <a:defRPr b="0" i="1" sz="15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Optimist"/>
              <a:buChar char="​"/>
              <a:defRPr b="0" i="0" sz="2000" u="none" cap="none" strike="noStrike">
                <a:solidFill>
                  <a:schemeClr val="accent1"/>
                </a:solidFill>
                <a:latin typeface="Optimist"/>
                <a:ea typeface="Optimist"/>
                <a:cs typeface="Optimist"/>
                <a:sym typeface="Optimist"/>
              </a:defRPr>
            </a:lvl4pPr>
            <a:lvl5pPr indent="-330200" lvl="4" marL="2286000" marR="0" rtl="0" algn="l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Optimist"/>
              <a:buChar char="​"/>
              <a:defRPr b="0" i="0" sz="16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5pPr>
            <a:lvl6pPr indent="-323850" lvl="5" marL="2743200" marR="0" rtl="0" algn="l">
              <a:lnSpc>
                <a:spcPct val="128571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Optimist"/>
              <a:buChar char="​"/>
              <a:defRPr b="0" i="0" sz="15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6pPr>
            <a:lvl7pPr indent="-304800" lvl="6" marL="3200400" marR="0" rtl="0" algn="l">
              <a:lnSpc>
                <a:spcPct val="116666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7pPr>
            <a:lvl8pPr indent="-298450" lvl="7" marL="3657600" marR="0" rtl="0" algn="l">
              <a:lnSpc>
                <a:spcPct val="10909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8pPr>
            <a:lvl9pPr indent="-298450" lvl="8" marL="4114800" marR="0" rtl="0" algn="l">
              <a:lnSpc>
                <a:spcPct val="120000"/>
              </a:lnSpc>
              <a:spcBef>
                <a:spcPts val="700"/>
              </a:spcBef>
              <a:spcAft>
                <a:spcPts val="700"/>
              </a:spcAft>
              <a:buClr>
                <a:schemeClr val="accent5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9pPr>
          </a:lstStyle>
          <a:p/>
        </p:txBody>
      </p:sp>
      <p:grpSp>
        <p:nvGrpSpPr>
          <p:cNvPr id="62" name="Google Shape;62;p16"/>
          <p:cNvGrpSpPr/>
          <p:nvPr/>
        </p:nvGrpSpPr>
        <p:grpSpPr>
          <a:xfrm>
            <a:off x="193970" y="6369731"/>
            <a:ext cx="1033351" cy="398179"/>
            <a:chOff x="676" y="3865"/>
            <a:chExt cx="1001" cy="385"/>
          </a:xfrm>
        </p:grpSpPr>
        <p:sp>
          <p:nvSpPr>
            <p:cNvPr id="63" name="Google Shape;63;p16"/>
            <p:cNvSpPr/>
            <p:nvPr/>
          </p:nvSpPr>
          <p:spPr>
            <a:xfrm>
              <a:off x="681" y="3904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64" name="Google Shape;64;p16"/>
            <p:cNvSpPr/>
            <p:nvPr/>
          </p:nvSpPr>
          <p:spPr>
            <a:xfrm>
              <a:off x="941" y="3865"/>
              <a:ext cx="692" cy="385"/>
            </a:xfrm>
            <a:custGeom>
              <a:rect b="b" l="l" r="r" t="t"/>
              <a:pathLst>
                <a:path extrusionOk="0" h="2335" w="4194">
                  <a:moveTo>
                    <a:pt x="4020" y="432"/>
                  </a:moveTo>
                  <a:cubicBezTo>
                    <a:pt x="3628" y="0"/>
                    <a:pt x="1106" y="389"/>
                    <a:pt x="34" y="623"/>
                  </a:cubicBezTo>
                  <a:cubicBezTo>
                    <a:pt x="9" y="629"/>
                    <a:pt x="9" y="629"/>
                    <a:pt x="9" y="629"/>
                  </a:cubicBezTo>
                  <a:cubicBezTo>
                    <a:pt x="3" y="630"/>
                    <a:pt x="0" y="635"/>
                    <a:pt x="1" y="640"/>
                  </a:cubicBezTo>
                  <a:cubicBezTo>
                    <a:pt x="2" y="645"/>
                    <a:pt x="7" y="648"/>
                    <a:pt x="12" y="647"/>
                  </a:cubicBezTo>
                  <a:cubicBezTo>
                    <a:pt x="37" y="643"/>
                    <a:pt x="37" y="643"/>
                    <a:pt x="37" y="643"/>
                  </a:cubicBezTo>
                  <a:cubicBezTo>
                    <a:pt x="925" y="484"/>
                    <a:pt x="2773" y="265"/>
                    <a:pt x="3170" y="659"/>
                  </a:cubicBezTo>
                  <a:cubicBezTo>
                    <a:pt x="3292" y="780"/>
                    <a:pt x="3263" y="935"/>
                    <a:pt x="3122" y="1117"/>
                  </a:cubicBezTo>
                  <a:cubicBezTo>
                    <a:pt x="3198" y="1166"/>
                    <a:pt x="3252" y="1243"/>
                    <a:pt x="3276" y="1339"/>
                  </a:cubicBezTo>
                  <a:cubicBezTo>
                    <a:pt x="3825" y="973"/>
                    <a:pt x="4194" y="625"/>
                    <a:pt x="4020" y="432"/>
                  </a:cubicBezTo>
                  <a:moveTo>
                    <a:pt x="2388" y="1754"/>
                  </a:moveTo>
                  <a:cubicBezTo>
                    <a:pt x="2388" y="1754"/>
                    <a:pt x="2387" y="1754"/>
                    <a:pt x="2387" y="1754"/>
                  </a:cubicBezTo>
                  <a:cubicBezTo>
                    <a:pt x="2138" y="1930"/>
                    <a:pt x="1844" y="2115"/>
                    <a:pt x="1527" y="2309"/>
                  </a:cubicBezTo>
                  <a:cubicBezTo>
                    <a:pt x="1515" y="2316"/>
                    <a:pt x="1515" y="2316"/>
                    <a:pt x="1515" y="2316"/>
                  </a:cubicBezTo>
                  <a:cubicBezTo>
                    <a:pt x="1510" y="2319"/>
                    <a:pt x="1509" y="2325"/>
                    <a:pt x="1512" y="2330"/>
                  </a:cubicBezTo>
                  <a:cubicBezTo>
                    <a:pt x="1515" y="2334"/>
                    <a:pt x="1521" y="2335"/>
                    <a:pt x="1525" y="2332"/>
                  </a:cubicBezTo>
                  <a:cubicBezTo>
                    <a:pt x="1536" y="2326"/>
                    <a:pt x="1536" y="2326"/>
                    <a:pt x="1536" y="2326"/>
                  </a:cubicBezTo>
                  <a:cubicBezTo>
                    <a:pt x="1805" y="2186"/>
                    <a:pt x="2113" y="2020"/>
                    <a:pt x="2424" y="1849"/>
                  </a:cubicBezTo>
                  <a:cubicBezTo>
                    <a:pt x="2426" y="1848"/>
                    <a:pt x="2427" y="1847"/>
                    <a:pt x="2429" y="1846"/>
                  </a:cubicBezTo>
                  <a:cubicBezTo>
                    <a:pt x="2412" y="1818"/>
                    <a:pt x="2398" y="1787"/>
                    <a:pt x="2388" y="1754"/>
                  </a:cubicBezTo>
                </a:path>
              </a:pathLst>
            </a:custGeom>
            <a:solidFill>
              <a:srgbClr val="D0302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65" name="Google Shape;65;p16"/>
            <p:cNvSpPr/>
            <p:nvPr/>
          </p:nvSpPr>
          <p:spPr>
            <a:xfrm>
              <a:off x="1340" y="4048"/>
              <a:ext cx="139" cy="142"/>
            </a:xfrm>
            <a:custGeom>
              <a:rect b="b" l="l" r="r" t="t"/>
              <a:pathLst>
                <a:path extrusionOk="0" h="858" w="842">
                  <a:moveTo>
                    <a:pt x="9" y="525"/>
                  </a:moveTo>
                  <a:cubicBezTo>
                    <a:pt x="0" y="265"/>
                    <a:pt x="203" y="0"/>
                    <a:pt x="499" y="0"/>
                  </a:cubicBezTo>
                  <a:cubicBezTo>
                    <a:pt x="696" y="0"/>
                    <a:pt x="826" y="132"/>
                    <a:pt x="833" y="333"/>
                  </a:cubicBezTo>
                  <a:cubicBezTo>
                    <a:pt x="842" y="607"/>
                    <a:pt x="652" y="858"/>
                    <a:pt x="343" y="858"/>
                  </a:cubicBezTo>
                  <a:cubicBezTo>
                    <a:pt x="145" y="858"/>
                    <a:pt x="16" y="727"/>
                    <a:pt x="9" y="525"/>
                  </a:cubicBezTo>
                  <a:moveTo>
                    <a:pt x="137" y="533"/>
                  </a:moveTo>
                  <a:cubicBezTo>
                    <a:pt x="142" y="685"/>
                    <a:pt x="239" y="810"/>
                    <a:pt x="364" y="810"/>
                  </a:cubicBezTo>
                  <a:cubicBezTo>
                    <a:pt x="607" y="810"/>
                    <a:pt x="711" y="511"/>
                    <a:pt x="704" y="312"/>
                  </a:cubicBezTo>
                  <a:cubicBezTo>
                    <a:pt x="699" y="159"/>
                    <a:pt x="600" y="35"/>
                    <a:pt x="475" y="35"/>
                  </a:cubicBezTo>
                  <a:cubicBezTo>
                    <a:pt x="265" y="35"/>
                    <a:pt x="130" y="332"/>
                    <a:pt x="137" y="533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66" name="Google Shape;66;p16"/>
            <p:cNvSpPr/>
            <p:nvPr/>
          </p:nvSpPr>
          <p:spPr>
            <a:xfrm>
              <a:off x="801" y="4078"/>
              <a:ext cx="120" cy="83"/>
            </a:xfrm>
            <a:custGeom>
              <a:rect b="b" l="l" r="r" t="t"/>
              <a:pathLst>
                <a:path extrusionOk="0" h="505" w="729">
                  <a:moveTo>
                    <a:pt x="727" y="117"/>
                  </a:moveTo>
                  <a:cubicBezTo>
                    <a:pt x="726" y="141"/>
                    <a:pt x="722" y="161"/>
                    <a:pt x="716" y="198"/>
                  </a:cubicBezTo>
                  <a:cubicBezTo>
                    <a:pt x="672" y="442"/>
                    <a:pt x="672" y="442"/>
                    <a:pt x="672" y="442"/>
                  </a:cubicBezTo>
                  <a:cubicBezTo>
                    <a:pt x="669" y="463"/>
                    <a:pt x="677" y="480"/>
                    <a:pt x="697" y="492"/>
                  </a:cubicBezTo>
                  <a:cubicBezTo>
                    <a:pt x="696" y="501"/>
                    <a:pt x="696" y="501"/>
                    <a:pt x="696" y="501"/>
                  </a:cubicBezTo>
                  <a:cubicBezTo>
                    <a:pt x="447" y="501"/>
                    <a:pt x="447" y="501"/>
                    <a:pt x="447" y="501"/>
                  </a:cubicBezTo>
                  <a:cubicBezTo>
                    <a:pt x="445" y="439"/>
                    <a:pt x="445" y="439"/>
                    <a:pt x="445" y="439"/>
                  </a:cubicBezTo>
                  <a:cubicBezTo>
                    <a:pt x="408" y="461"/>
                    <a:pt x="365" y="479"/>
                    <a:pt x="325" y="490"/>
                  </a:cubicBezTo>
                  <a:cubicBezTo>
                    <a:pt x="286" y="500"/>
                    <a:pt x="254" y="505"/>
                    <a:pt x="206" y="505"/>
                  </a:cubicBezTo>
                  <a:cubicBezTo>
                    <a:pt x="126" y="505"/>
                    <a:pt x="79" y="496"/>
                    <a:pt x="48" y="469"/>
                  </a:cubicBezTo>
                  <a:cubicBezTo>
                    <a:pt x="15" y="440"/>
                    <a:pt x="0" y="421"/>
                    <a:pt x="1" y="381"/>
                  </a:cubicBezTo>
                  <a:cubicBezTo>
                    <a:pt x="3" y="359"/>
                    <a:pt x="14" y="329"/>
                    <a:pt x="31" y="309"/>
                  </a:cubicBezTo>
                  <a:cubicBezTo>
                    <a:pt x="49" y="288"/>
                    <a:pt x="72" y="275"/>
                    <a:pt x="98" y="263"/>
                  </a:cubicBezTo>
                  <a:cubicBezTo>
                    <a:pt x="123" y="250"/>
                    <a:pt x="153" y="242"/>
                    <a:pt x="197" y="235"/>
                  </a:cubicBezTo>
                  <a:cubicBezTo>
                    <a:pt x="241" y="228"/>
                    <a:pt x="303" y="220"/>
                    <a:pt x="385" y="214"/>
                  </a:cubicBezTo>
                  <a:cubicBezTo>
                    <a:pt x="428" y="210"/>
                    <a:pt x="454" y="200"/>
                    <a:pt x="467" y="195"/>
                  </a:cubicBezTo>
                  <a:cubicBezTo>
                    <a:pt x="484" y="188"/>
                    <a:pt x="490" y="181"/>
                    <a:pt x="493" y="167"/>
                  </a:cubicBezTo>
                  <a:cubicBezTo>
                    <a:pt x="498" y="142"/>
                    <a:pt x="490" y="128"/>
                    <a:pt x="456" y="121"/>
                  </a:cubicBezTo>
                  <a:cubicBezTo>
                    <a:pt x="367" y="104"/>
                    <a:pt x="199" y="133"/>
                    <a:pt x="112" y="154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273" y="11"/>
                    <a:pt x="380" y="0"/>
                    <a:pt x="493" y="0"/>
                  </a:cubicBezTo>
                  <a:cubicBezTo>
                    <a:pt x="672" y="0"/>
                    <a:pt x="729" y="51"/>
                    <a:pt x="727" y="117"/>
                  </a:cubicBezTo>
                  <a:moveTo>
                    <a:pt x="471" y="276"/>
                  </a:moveTo>
                  <a:cubicBezTo>
                    <a:pt x="460" y="280"/>
                    <a:pt x="446" y="284"/>
                    <a:pt x="430" y="288"/>
                  </a:cubicBezTo>
                  <a:cubicBezTo>
                    <a:pt x="413" y="292"/>
                    <a:pt x="382" y="297"/>
                    <a:pt x="337" y="304"/>
                  </a:cubicBezTo>
                  <a:cubicBezTo>
                    <a:pt x="306" y="309"/>
                    <a:pt x="285" y="315"/>
                    <a:pt x="273" y="324"/>
                  </a:cubicBezTo>
                  <a:cubicBezTo>
                    <a:pt x="261" y="333"/>
                    <a:pt x="254" y="343"/>
                    <a:pt x="252" y="356"/>
                  </a:cubicBezTo>
                  <a:cubicBezTo>
                    <a:pt x="250" y="369"/>
                    <a:pt x="254" y="380"/>
                    <a:pt x="266" y="388"/>
                  </a:cubicBezTo>
                  <a:cubicBezTo>
                    <a:pt x="278" y="396"/>
                    <a:pt x="298" y="401"/>
                    <a:pt x="325" y="401"/>
                  </a:cubicBezTo>
                  <a:cubicBezTo>
                    <a:pt x="346" y="401"/>
                    <a:pt x="367" y="397"/>
                    <a:pt x="387" y="391"/>
                  </a:cubicBezTo>
                  <a:cubicBezTo>
                    <a:pt x="407" y="384"/>
                    <a:pt x="424" y="375"/>
                    <a:pt x="437" y="364"/>
                  </a:cubicBezTo>
                  <a:cubicBezTo>
                    <a:pt x="446" y="356"/>
                    <a:pt x="453" y="345"/>
                    <a:pt x="458" y="333"/>
                  </a:cubicBezTo>
                  <a:cubicBezTo>
                    <a:pt x="461" y="324"/>
                    <a:pt x="466" y="306"/>
                    <a:pt x="471" y="276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67" name="Google Shape;67;p16"/>
            <p:cNvSpPr/>
            <p:nvPr/>
          </p:nvSpPr>
          <p:spPr>
            <a:xfrm>
              <a:off x="1040" y="4049"/>
              <a:ext cx="60" cy="113"/>
            </a:xfrm>
            <a:custGeom>
              <a:rect b="b" l="l" r="r" t="t"/>
              <a:pathLst>
                <a:path extrusionOk="0" h="672" w="362">
                  <a:moveTo>
                    <a:pt x="99" y="72"/>
                  </a:moveTo>
                  <a:cubicBezTo>
                    <a:pt x="106" y="32"/>
                    <a:pt x="169" y="0"/>
                    <a:pt x="240" y="0"/>
                  </a:cubicBezTo>
                  <a:cubicBezTo>
                    <a:pt x="311" y="0"/>
                    <a:pt x="362" y="32"/>
                    <a:pt x="356" y="72"/>
                  </a:cubicBezTo>
                  <a:cubicBezTo>
                    <a:pt x="348" y="113"/>
                    <a:pt x="285" y="145"/>
                    <a:pt x="214" y="145"/>
                  </a:cubicBezTo>
                  <a:cubicBezTo>
                    <a:pt x="143" y="145"/>
                    <a:pt x="92" y="113"/>
                    <a:pt x="99" y="72"/>
                  </a:cubicBezTo>
                  <a:moveTo>
                    <a:pt x="0" y="672"/>
                  </a:moveTo>
                  <a:cubicBezTo>
                    <a:pt x="86" y="185"/>
                    <a:pt x="86" y="185"/>
                    <a:pt x="86" y="185"/>
                  </a:cubicBezTo>
                  <a:cubicBezTo>
                    <a:pt x="324" y="185"/>
                    <a:pt x="324" y="185"/>
                    <a:pt x="324" y="185"/>
                  </a:cubicBezTo>
                  <a:cubicBezTo>
                    <a:pt x="238" y="672"/>
                    <a:pt x="238" y="672"/>
                    <a:pt x="238" y="672"/>
                  </a:cubicBezTo>
                  <a:lnTo>
                    <a:pt x="0" y="672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68" name="Google Shape;68;p16"/>
            <p:cNvSpPr/>
            <p:nvPr/>
          </p:nvSpPr>
          <p:spPr>
            <a:xfrm>
              <a:off x="1156" y="4078"/>
              <a:ext cx="120" cy="83"/>
            </a:xfrm>
            <a:custGeom>
              <a:rect b="b" l="l" r="r" t="t"/>
              <a:pathLst>
                <a:path extrusionOk="0" h="505" w="729">
                  <a:moveTo>
                    <a:pt x="728" y="117"/>
                  </a:moveTo>
                  <a:cubicBezTo>
                    <a:pt x="727" y="141"/>
                    <a:pt x="722" y="162"/>
                    <a:pt x="716" y="198"/>
                  </a:cubicBezTo>
                  <a:cubicBezTo>
                    <a:pt x="673" y="442"/>
                    <a:pt x="673" y="442"/>
                    <a:pt x="673" y="442"/>
                  </a:cubicBezTo>
                  <a:cubicBezTo>
                    <a:pt x="669" y="463"/>
                    <a:pt x="677" y="480"/>
                    <a:pt x="697" y="492"/>
                  </a:cubicBezTo>
                  <a:cubicBezTo>
                    <a:pt x="695" y="501"/>
                    <a:pt x="695" y="501"/>
                    <a:pt x="695" y="501"/>
                  </a:cubicBezTo>
                  <a:cubicBezTo>
                    <a:pt x="447" y="501"/>
                    <a:pt x="447" y="501"/>
                    <a:pt x="447" y="501"/>
                  </a:cubicBezTo>
                  <a:cubicBezTo>
                    <a:pt x="445" y="439"/>
                    <a:pt x="445" y="439"/>
                    <a:pt x="445" y="439"/>
                  </a:cubicBezTo>
                  <a:cubicBezTo>
                    <a:pt x="409" y="461"/>
                    <a:pt x="365" y="479"/>
                    <a:pt x="325" y="490"/>
                  </a:cubicBezTo>
                  <a:cubicBezTo>
                    <a:pt x="286" y="500"/>
                    <a:pt x="254" y="505"/>
                    <a:pt x="206" y="505"/>
                  </a:cubicBezTo>
                  <a:cubicBezTo>
                    <a:pt x="125" y="505"/>
                    <a:pt x="80" y="497"/>
                    <a:pt x="48" y="469"/>
                  </a:cubicBezTo>
                  <a:cubicBezTo>
                    <a:pt x="15" y="440"/>
                    <a:pt x="0" y="421"/>
                    <a:pt x="2" y="381"/>
                  </a:cubicBezTo>
                  <a:cubicBezTo>
                    <a:pt x="2" y="359"/>
                    <a:pt x="14" y="329"/>
                    <a:pt x="31" y="309"/>
                  </a:cubicBezTo>
                  <a:cubicBezTo>
                    <a:pt x="49" y="288"/>
                    <a:pt x="72" y="275"/>
                    <a:pt x="98" y="263"/>
                  </a:cubicBezTo>
                  <a:cubicBezTo>
                    <a:pt x="124" y="251"/>
                    <a:pt x="154" y="242"/>
                    <a:pt x="197" y="234"/>
                  </a:cubicBezTo>
                  <a:cubicBezTo>
                    <a:pt x="242" y="228"/>
                    <a:pt x="303" y="220"/>
                    <a:pt x="385" y="213"/>
                  </a:cubicBezTo>
                  <a:cubicBezTo>
                    <a:pt x="428" y="210"/>
                    <a:pt x="454" y="200"/>
                    <a:pt x="466" y="195"/>
                  </a:cubicBezTo>
                  <a:cubicBezTo>
                    <a:pt x="484" y="189"/>
                    <a:pt x="490" y="181"/>
                    <a:pt x="493" y="167"/>
                  </a:cubicBezTo>
                  <a:cubicBezTo>
                    <a:pt x="497" y="143"/>
                    <a:pt x="490" y="128"/>
                    <a:pt x="456" y="121"/>
                  </a:cubicBezTo>
                  <a:cubicBezTo>
                    <a:pt x="366" y="103"/>
                    <a:pt x="199" y="133"/>
                    <a:pt x="112" y="154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274" y="11"/>
                    <a:pt x="380" y="0"/>
                    <a:pt x="493" y="0"/>
                  </a:cubicBezTo>
                  <a:cubicBezTo>
                    <a:pt x="672" y="0"/>
                    <a:pt x="729" y="51"/>
                    <a:pt x="728" y="117"/>
                  </a:cubicBezTo>
                  <a:moveTo>
                    <a:pt x="471" y="277"/>
                  </a:moveTo>
                  <a:cubicBezTo>
                    <a:pt x="460" y="280"/>
                    <a:pt x="446" y="284"/>
                    <a:pt x="430" y="288"/>
                  </a:cubicBezTo>
                  <a:cubicBezTo>
                    <a:pt x="413" y="292"/>
                    <a:pt x="382" y="297"/>
                    <a:pt x="337" y="304"/>
                  </a:cubicBezTo>
                  <a:cubicBezTo>
                    <a:pt x="306" y="309"/>
                    <a:pt x="285" y="316"/>
                    <a:pt x="273" y="324"/>
                  </a:cubicBezTo>
                  <a:cubicBezTo>
                    <a:pt x="261" y="333"/>
                    <a:pt x="255" y="343"/>
                    <a:pt x="252" y="356"/>
                  </a:cubicBezTo>
                  <a:cubicBezTo>
                    <a:pt x="250" y="369"/>
                    <a:pt x="255" y="380"/>
                    <a:pt x="266" y="388"/>
                  </a:cubicBezTo>
                  <a:cubicBezTo>
                    <a:pt x="278" y="396"/>
                    <a:pt x="298" y="400"/>
                    <a:pt x="326" y="400"/>
                  </a:cubicBezTo>
                  <a:cubicBezTo>
                    <a:pt x="347" y="400"/>
                    <a:pt x="367" y="397"/>
                    <a:pt x="387" y="391"/>
                  </a:cubicBezTo>
                  <a:cubicBezTo>
                    <a:pt x="407" y="384"/>
                    <a:pt x="424" y="375"/>
                    <a:pt x="437" y="364"/>
                  </a:cubicBezTo>
                  <a:cubicBezTo>
                    <a:pt x="446" y="356"/>
                    <a:pt x="453" y="345"/>
                    <a:pt x="458" y="333"/>
                  </a:cubicBezTo>
                  <a:cubicBezTo>
                    <a:pt x="461" y="325"/>
                    <a:pt x="466" y="306"/>
                    <a:pt x="471" y="277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69" name="Google Shape;69;p16"/>
            <p:cNvSpPr/>
            <p:nvPr/>
          </p:nvSpPr>
          <p:spPr>
            <a:xfrm>
              <a:off x="676" y="4047"/>
              <a:ext cx="138" cy="115"/>
            </a:xfrm>
            <a:custGeom>
              <a:rect b="b" l="l" r="r" t="t"/>
              <a:pathLst>
                <a:path extrusionOk="0" h="699" w="835">
                  <a:moveTo>
                    <a:pt x="724" y="512"/>
                  </a:moveTo>
                  <a:cubicBezTo>
                    <a:pt x="646" y="528"/>
                    <a:pt x="603" y="534"/>
                    <a:pt x="526" y="534"/>
                  </a:cubicBezTo>
                  <a:cubicBezTo>
                    <a:pt x="412" y="534"/>
                    <a:pt x="322" y="477"/>
                    <a:pt x="327" y="374"/>
                  </a:cubicBezTo>
                  <a:cubicBezTo>
                    <a:pt x="330" y="305"/>
                    <a:pt x="412" y="159"/>
                    <a:pt x="620" y="159"/>
                  </a:cubicBezTo>
                  <a:cubicBezTo>
                    <a:pt x="685" y="159"/>
                    <a:pt x="736" y="171"/>
                    <a:pt x="805" y="210"/>
                  </a:cubicBezTo>
                  <a:cubicBezTo>
                    <a:pt x="835" y="41"/>
                    <a:pt x="835" y="41"/>
                    <a:pt x="835" y="41"/>
                  </a:cubicBezTo>
                  <a:cubicBezTo>
                    <a:pt x="741" y="5"/>
                    <a:pt x="680" y="0"/>
                    <a:pt x="599" y="1"/>
                  </a:cubicBezTo>
                  <a:cubicBezTo>
                    <a:pt x="327" y="4"/>
                    <a:pt x="66" y="128"/>
                    <a:pt x="33" y="379"/>
                  </a:cubicBezTo>
                  <a:cubicBezTo>
                    <a:pt x="0" y="635"/>
                    <a:pt x="313" y="699"/>
                    <a:pt x="451" y="698"/>
                  </a:cubicBezTo>
                  <a:cubicBezTo>
                    <a:pt x="531" y="698"/>
                    <a:pt x="615" y="695"/>
                    <a:pt x="692" y="687"/>
                  </a:cubicBezTo>
                  <a:lnTo>
                    <a:pt x="724" y="512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70" name="Google Shape;70;p16"/>
            <p:cNvSpPr/>
            <p:nvPr/>
          </p:nvSpPr>
          <p:spPr>
            <a:xfrm>
              <a:off x="1097" y="4054"/>
              <a:ext cx="78" cy="108"/>
            </a:xfrm>
            <a:custGeom>
              <a:rect b="b" l="l" r="r" t="t"/>
              <a:pathLst>
                <a:path extrusionOk="0" h="643" w="473">
                  <a:moveTo>
                    <a:pt x="111" y="153"/>
                  </a:moveTo>
                  <a:cubicBezTo>
                    <a:pt x="128" y="54"/>
                    <a:pt x="128" y="54"/>
                    <a:pt x="128" y="54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351" y="153"/>
                    <a:pt x="351" y="153"/>
                    <a:pt x="351" y="153"/>
                  </a:cubicBezTo>
                  <a:cubicBezTo>
                    <a:pt x="473" y="153"/>
                    <a:pt x="473" y="153"/>
                    <a:pt x="473" y="153"/>
                  </a:cubicBezTo>
                  <a:cubicBezTo>
                    <a:pt x="450" y="252"/>
                    <a:pt x="450" y="252"/>
                    <a:pt x="450" y="252"/>
                  </a:cubicBezTo>
                  <a:cubicBezTo>
                    <a:pt x="331" y="251"/>
                    <a:pt x="331" y="251"/>
                    <a:pt x="331" y="251"/>
                  </a:cubicBezTo>
                  <a:cubicBezTo>
                    <a:pt x="260" y="643"/>
                    <a:pt x="260" y="643"/>
                    <a:pt x="260" y="643"/>
                  </a:cubicBezTo>
                  <a:cubicBezTo>
                    <a:pt x="260" y="643"/>
                    <a:pt x="20" y="642"/>
                    <a:pt x="19" y="643"/>
                  </a:cubicBezTo>
                  <a:cubicBezTo>
                    <a:pt x="90" y="252"/>
                    <a:pt x="90" y="252"/>
                    <a:pt x="9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18" y="153"/>
                    <a:pt x="18" y="153"/>
                    <a:pt x="18" y="153"/>
                  </a:cubicBezTo>
                  <a:lnTo>
                    <a:pt x="111" y="153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71" name="Google Shape;71;p16"/>
            <p:cNvSpPr/>
            <p:nvPr/>
          </p:nvSpPr>
          <p:spPr>
            <a:xfrm>
              <a:off x="1276" y="4048"/>
              <a:ext cx="59" cy="113"/>
            </a:xfrm>
            <a:custGeom>
              <a:rect b="b" l="l" r="r" t="t"/>
              <a:pathLst>
                <a:path extrusionOk="0" h="113" w="59">
                  <a:moveTo>
                    <a:pt x="40" y="113"/>
                  </a:moveTo>
                  <a:lnTo>
                    <a:pt x="0" y="113"/>
                  </a:lnTo>
                  <a:lnTo>
                    <a:pt x="20" y="0"/>
                  </a:lnTo>
                  <a:lnTo>
                    <a:pt x="59" y="1"/>
                  </a:lnTo>
                  <a:lnTo>
                    <a:pt x="40" y="113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72" name="Google Shape;72;p16"/>
            <p:cNvSpPr/>
            <p:nvPr/>
          </p:nvSpPr>
          <p:spPr>
            <a:xfrm>
              <a:off x="916" y="4079"/>
              <a:ext cx="126" cy="109"/>
            </a:xfrm>
            <a:custGeom>
              <a:rect b="b" l="l" r="r" t="t"/>
              <a:pathLst>
                <a:path extrusionOk="0" h="661" w="763">
                  <a:moveTo>
                    <a:pt x="0" y="661"/>
                  </a:moveTo>
                  <a:cubicBezTo>
                    <a:pt x="116" y="8"/>
                    <a:pt x="116" y="8"/>
                    <a:pt x="116" y="8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09" y="91"/>
                    <a:pt x="309" y="91"/>
                    <a:pt x="309" y="91"/>
                  </a:cubicBezTo>
                  <a:cubicBezTo>
                    <a:pt x="327" y="66"/>
                    <a:pt x="356" y="46"/>
                    <a:pt x="396" y="29"/>
                  </a:cubicBezTo>
                  <a:cubicBezTo>
                    <a:pt x="436" y="13"/>
                    <a:pt x="482" y="0"/>
                    <a:pt x="531" y="0"/>
                  </a:cubicBezTo>
                  <a:cubicBezTo>
                    <a:pt x="586" y="0"/>
                    <a:pt x="619" y="3"/>
                    <a:pt x="660" y="24"/>
                  </a:cubicBezTo>
                  <a:cubicBezTo>
                    <a:pt x="701" y="46"/>
                    <a:pt x="729" y="77"/>
                    <a:pt x="745" y="117"/>
                  </a:cubicBezTo>
                  <a:cubicBezTo>
                    <a:pt x="760" y="157"/>
                    <a:pt x="763" y="201"/>
                    <a:pt x="755" y="250"/>
                  </a:cubicBezTo>
                  <a:cubicBezTo>
                    <a:pt x="741" y="330"/>
                    <a:pt x="702" y="393"/>
                    <a:pt x="637" y="440"/>
                  </a:cubicBezTo>
                  <a:cubicBezTo>
                    <a:pt x="573" y="487"/>
                    <a:pt x="516" y="499"/>
                    <a:pt x="434" y="499"/>
                  </a:cubicBezTo>
                  <a:cubicBezTo>
                    <a:pt x="405" y="499"/>
                    <a:pt x="381" y="496"/>
                    <a:pt x="360" y="491"/>
                  </a:cubicBezTo>
                  <a:cubicBezTo>
                    <a:pt x="341" y="486"/>
                    <a:pt x="325" y="480"/>
                    <a:pt x="313" y="472"/>
                  </a:cubicBezTo>
                  <a:cubicBezTo>
                    <a:pt x="301" y="465"/>
                    <a:pt x="289" y="454"/>
                    <a:pt x="274" y="437"/>
                  </a:cubicBezTo>
                  <a:cubicBezTo>
                    <a:pt x="235" y="661"/>
                    <a:pt x="235" y="661"/>
                    <a:pt x="235" y="661"/>
                  </a:cubicBezTo>
                  <a:lnTo>
                    <a:pt x="0" y="661"/>
                  </a:lnTo>
                  <a:close/>
                  <a:moveTo>
                    <a:pt x="434" y="119"/>
                  </a:moveTo>
                  <a:cubicBezTo>
                    <a:pt x="402" y="119"/>
                    <a:pt x="374" y="129"/>
                    <a:pt x="349" y="148"/>
                  </a:cubicBezTo>
                  <a:cubicBezTo>
                    <a:pt x="324" y="167"/>
                    <a:pt x="308" y="194"/>
                    <a:pt x="302" y="231"/>
                  </a:cubicBezTo>
                  <a:cubicBezTo>
                    <a:pt x="294" y="274"/>
                    <a:pt x="299" y="304"/>
                    <a:pt x="316" y="323"/>
                  </a:cubicBezTo>
                  <a:cubicBezTo>
                    <a:pt x="333" y="342"/>
                    <a:pt x="357" y="351"/>
                    <a:pt x="389" y="351"/>
                  </a:cubicBezTo>
                  <a:cubicBezTo>
                    <a:pt x="411" y="351"/>
                    <a:pt x="433" y="347"/>
                    <a:pt x="450" y="339"/>
                  </a:cubicBezTo>
                  <a:cubicBezTo>
                    <a:pt x="470" y="329"/>
                    <a:pt x="484" y="317"/>
                    <a:pt x="496" y="299"/>
                  </a:cubicBezTo>
                  <a:cubicBezTo>
                    <a:pt x="510" y="280"/>
                    <a:pt x="518" y="259"/>
                    <a:pt x="523" y="235"/>
                  </a:cubicBezTo>
                  <a:cubicBezTo>
                    <a:pt x="529" y="196"/>
                    <a:pt x="524" y="168"/>
                    <a:pt x="506" y="149"/>
                  </a:cubicBezTo>
                  <a:cubicBezTo>
                    <a:pt x="488" y="129"/>
                    <a:pt x="465" y="119"/>
                    <a:pt x="434" y="119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73" name="Google Shape;73;p16"/>
            <p:cNvSpPr/>
            <p:nvPr/>
          </p:nvSpPr>
          <p:spPr>
            <a:xfrm>
              <a:off x="1565" y="4093"/>
              <a:ext cx="82" cy="96"/>
            </a:xfrm>
            <a:custGeom>
              <a:rect b="b" l="l" r="r" t="t"/>
              <a:pathLst>
                <a:path extrusionOk="0" h="581" w="497">
                  <a:moveTo>
                    <a:pt x="421" y="393"/>
                  </a:moveTo>
                  <a:cubicBezTo>
                    <a:pt x="440" y="406"/>
                    <a:pt x="440" y="406"/>
                    <a:pt x="440" y="406"/>
                  </a:cubicBezTo>
                  <a:cubicBezTo>
                    <a:pt x="392" y="503"/>
                    <a:pt x="295" y="581"/>
                    <a:pt x="181" y="581"/>
                  </a:cubicBezTo>
                  <a:cubicBezTo>
                    <a:pt x="88" y="581"/>
                    <a:pt x="11" y="519"/>
                    <a:pt x="7" y="403"/>
                  </a:cubicBezTo>
                  <a:cubicBezTo>
                    <a:pt x="0" y="194"/>
                    <a:pt x="195" y="0"/>
                    <a:pt x="356" y="0"/>
                  </a:cubicBezTo>
                  <a:cubicBezTo>
                    <a:pt x="424" y="0"/>
                    <a:pt x="488" y="30"/>
                    <a:pt x="491" y="104"/>
                  </a:cubicBezTo>
                  <a:cubicBezTo>
                    <a:pt x="497" y="270"/>
                    <a:pt x="264" y="321"/>
                    <a:pt x="110" y="324"/>
                  </a:cubicBezTo>
                  <a:cubicBezTo>
                    <a:pt x="105" y="341"/>
                    <a:pt x="103" y="359"/>
                    <a:pt x="104" y="385"/>
                  </a:cubicBezTo>
                  <a:cubicBezTo>
                    <a:pt x="106" y="454"/>
                    <a:pt x="148" y="512"/>
                    <a:pt x="234" y="512"/>
                  </a:cubicBezTo>
                  <a:cubicBezTo>
                    <a:pt x="309" y="512"/>
                    <a:pt x="383" y="452"/>
                    <a:pt x="421" y="393"/>
                  </a:cubicBezTo>
                  <a:moveTo>
                    <a:pt x="400" y="93"/>
                  </a:moveTo>
                  <a:cubicBezTo>
                    <a:pt x="398" y="54"/>
                    <a:pt x="379" y="28"/>
                    <a:pt x="338" y="28"/>
                  </a:cubicBezTo>
                  <a:cubicBezTo>
                    <a:pt x="241" y="28"/>
                    <a:pt x="137" y="219"/>
                    <a:pt x="119" y="296"/>
                  </a:cubicBezTo>
                  <a:cubicBezTo>
                    <a:pt x="279" y="296"/>
                    <a:pt x="404" y="201"/>
                    <a:pt x="400" y="93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74" name="Google Shape;74;p16"/>
            <p:cNvSpPr/>
            <p:nvPr/>
          </p:nvSpPr>
          <p:spPr>
            <a:xfrm>
              <a:off x="1474" y="4093"/>
              <a:ext cx="95" cy="96"/>
            </a:xfrm>
            <a:custGeom>
              <a:rect b="b" l="l" r="r" t="t"/>
              <a:pathLst>
                <a:path extrusionOk="0" h="581" w="573">
                  <a:moveTo>
                    <a:pt x="15" y="88"/>
                  </a:moveTo>
                  <a:cubicBezTo>
                    <a:pt x="32" y="86"/>
                    <a:pt x="58" y="83"/>
                    <a:pt x="70" y="83"/>
                  </a:cubicBezTo>
                  <a:cubicBezTo>
                    <a:pt x="87" y="83"/>
                    <a:pt x="104" y="86"/>
                    <a:pt x="105" y="103"/>
                  </a:cubicBezTo>
                  <a:cubicBezTo>
                    <a:pt x="105" y="114"/>
                    <a:pt x="86" y="188"/>
                    <a:pt x="83" y="205"/>
                  </a:cubicBezTo>
                  <a:cubicBezTo>
                    <a:pt x="45" y="369"/>
                    <a:pt x="45" y="369"/>
                    <a:pt x="45" y="369"/>
                  </a:cubicBezTo>
                  <a:cubicBezTo>
                    <a:pt x="30" y="436"/>
                    <a:pt x="14" y="506"/>
                    <a:pt x="0" y="561"/>
                  </a:cubicBezTo>
                  <a:cubicBezTo>
                    <a:pt x="95" y="561"/>
                    <a:pt x="95" y="561"/>
                    <a:pt x="95" y="561"/>
                  </a:cubicBezTo>
                  <a:cubicBezTo>
                    <a:pt x="149" y="302"/>
                    <a:pt x="149" y="302"/>
                    <a:pt x="149" y="302"/>
                  </a:cubicBezTo>
                  <a:cubicBezTo>
                    <a:pt x="312" y="131"/>
                    <a:pt x="375" y="76"/>
                    <a:pt x="414" y="76"/>
                  </a:cubicBezTo>
                  <a:cubicBezTo>
                    <a:pt x="431" y="76"/>
                    <a:pt x="443" y="85"/>
                    <a:pt x="444" y="106"/>
                  </a:cubicBezTo>
                  <a:cubicBezTo>
                    <a:pt x="445" y="136"/>
                    <a:pt x="427" y="204"/>
                    <a:pt x="420" y="223"/>
                  </a:cubicBezTo>
                  <a:cubicBezTo>
                    <a:pt x="365" y="413"/>
                    <a:pt x="365" y="413"/>
                    <a:pt x="365" y="413"/>
                  </a:cubicBezTo>
                  <a:cubicBezTo>
                    <a:pt x="353" y="455"/>
                    <a:pt x="344" y="493"/>
                    <a:pt x="345" y="521"/>
                  </a:cubicBezTo>
                  <a:cubicBezTo>
                    <a:pt x="346" y="562"/>
                    <a:pt x="371" y="581"/>
                    <a:pt x="409" y="581"/>
                  </a:cubicBezTo>
                  <a:cubicBezTo>
                    <a:pt x="478" y="581"/>
                    <a:pt x="529" y="508"/>
                    <a:pt x="573" y="437"/>
                  </a:cubicBezTo>
                  <a:cubicBezTo>
                    <a:pt x="560" y="413"/>
                    <a:pt x="560" y="413"/>
                    <a:pt x="560" y="413"/>
                  </a:cubicBezTo>
                  <a:cubicBezTo>
                    <a:pt x="542" y="442"/>
                    <a:pt x="501" y="505"/>
                    <a:pt x="469" y="505"/>
                  </a:cubicBezTo>
                  <a:cubicBezTo>
                    <a:pt x="458" y="505"/>
                    <a:pt x="448" y="498"/>
                    <a:pt x="448" y="481"/>
                  </a:cubicBezTo>
                  <a:cubicBezTo>
                    <a:pt x="447" y="458"/>
                    <a:pt x="457" y="425"/>
                    <a:pt x="463" y="403"/>
                  </a:cubicBezTo>
                  <a:cubicBezTo>
                    <a:pt x="524" y="182"/>
                    <a:pt x="524" y="182"/>
                    <a:pt x="524" y="182"/>
                  </a:cubicBezTo>
                  <a:cubicBezTo>
                    <a:pt x="540" y="121"/>
                    <a:pt x="548" y="81"/>
                    <a:pt x="547" y="60"/>
                  </a:cubicBezTo>
                  <a:cubicBezTo>
                    <a:pt x="546" y="19"/>
                    <a:pt x="522" y="0"/>
                    <a:pt x="485" y="0"/>
                  </a:cubicBezTo>
                  <a:cubicBezTo>
                    <a:pt x="422" y="0"/>
                    <a:pt x="338" y="46"/>
                    <a:pt x="162" y="249"/>
                  </a:cubicBezTo>
                  <a:cubicBezTo>
                    <a:pt x="159" y="249"/>
                    <a:pt x="159" y="249"/>
                    <a:pt x="159" y="249"/>
                  </a:cubicBezTo>
                  <a:cubicBezTo>
                    <a:pt x="182" y="150"/>
                    <a:pt x="182" y="150"/>
                    <a:pt x="182" y="150"/>
                  </a:cubicBezTo>
                  <a:cubicBezTo>
                    <a:pt x="194" y="95"/>
                    <a:pt x="206" y="39"/>
                    <a:pt x="217" y="0"/>
                  </a:cubicBezTo>
                  <a:cubicBezTo>
                    <a:pt x="156" y="22"/>
                    <a:pt x="68" y="46"/>
                    <a:pt x="14" y="57"/>
                  </a:cubicBezTo>
                  <a:lnTo>
                    <a:pt x="15" y="88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75" name="Google Shape;75;p16"/>
            <p:cNvSpPr/>
            <p:nvPr/>
          </p:nvSpPr>
          <p:spPr>
            <a:xfrm>
              <a:off x="1649" y="4065"/>
              <a:ext cx="28" cy="28"/>
            </a:xfrm>
            <a:custGeom>
              <a:rect b="b" l="l" r="r" t="t"/>
              <a:pathLst>
                <a:path extrusionOk="0" h="170" w="171">
                  <a:moveTo>
                    <a:pt x="85" y="79"/>
                  </a:moveTo>
                  <a:cubicBezTo>
                    <a:pt x="98" y="79"/>
                    <a:pt x="109" y="78"/>
                    <a:pt x="109" y="63"/>
                  </a:cubicBezTo>
                  <a:cubicBezTo>
                    <a:pt x="109" y="50"/>
                    <a:pt x="98" y="48"/>
                    <a:pt x="8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79"/>
                    <a:pt x="68" y="79"/>
                    <a:pt x="68" y="79"/>
                  </a:cubicBezTo>
                  <a:lnTo>
                    <a:pt x="85" y="79"/>
                  </a:lnTo>
                  <a:close/>
                  <a:moveTo>
                    <a:pt x="68" y="134"/>
                  </a:moveTo>
                  <a:cubicBezTo>
                    <a:pt x="53" y="134"/>
                    <a:pt x="53" y="134"/>
                    <a:pt x="53" y="134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113" y="36"/>
                    <a:pt x="125" y="44"/>
                    <a:pt x="125" y="63"/>
                  </a:cubicBezTo>
                  <a:cubicBezTo>
                    <a:pt x="125" y="81"/>
                    <a:pt x="114" y="89"/>
                    <a:pt x="99" y="91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8" y="91"/>
                    <a:pt x="68" y="91"/>
                    <a:pt x="68" y="91"/>
                  </a:cubicBezTo>
                  <a:lnTo>
                    <a:pt x="68" y="134"/>
                  </a:lnTo>
                  <a:close/>
                  <a:moveTo>
                    <a:pt x="86" y="155"/>
                  </a:moveTo>
                  <a:cubicBezTo>
                    <a:pt x="124" y="155"/>
                    <a:pt x="154" y="126"/>
                    <a:pt x="154" y="84"/>
                  </a:cubicBezTo>
                  <a:cubicBezTo>
                    <a:pt x="154" y="44"/>
                    <a:pt x="124" y="14"/>
                    <a:pt x="86" y="14"/>
                  </a:cubicBezTo>
                  <a:cubicBezTo>
                    <a:pt x="47" y="14"/>
                    <a:pt x="17" y="44"/>
                    <a:pt x="17" y="84"/>
                  </a:cubicBezTo>
                  <a:cubicBezTo>
                    <a:pt x="17" y="126"/>
                    <a:pt x="47" y="155"/>
                    <a:pt x="86" y="155"/>
                  </a:cubicBezTo>
                  <a:moveTo>
                    <a:pt x="0" y="84"/>
                  </a:moveTo>
                  <a:cubicBezTo>
                    <a:pt x="0" y="36"/>
                    <a:pt x="39" y="0"/>
                    <a:pt x="86" y="0"/>
                  </a:cubicBezTo>
                  <a:cubicBezTo>
                    <a:pt x="132" y="0"/>
                    <a:pt x="171" y="36"/>
                    <a:pt x="171" y="84"/>
                  </a:cubicBezTo>
                  <a:cubicBezTo>
                    <a:pt x="171" y="134"/>
                    <a:pt x="132" y="170"/>
                    <a:pt x="86" y="170"/>
                  </a:cubicBezTo>
                  <a:cubicBezTo>
                    <a:pt x="39" y="170"/>
                    <a:pt x="0" y="134"/>
                    <a:pt x="0" y="84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</p:grpSp>
      <p:sp>
        <p:nvSpPr>
          <p:cNvPr id="76" name="Google Shape;76;p16"/>
          <p:cNvSpPr txBox="1"/>
          <p:nvPr>
            <p:ph idx="2" type="body"/>
          </p:nvPr>
        </p:nvSpPr>
        <p:spPr>
          <a:xfrm>
            <a:off x="1536584" y="6447345"/>
            <a:ext cx="91938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1pPr>
            <a:lvl2pPr indent="-228600" lvl="1" marL="91440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2pPr>
            <a:lvl3pPr indent="-228600" lvl="2" marL="1371600" marR="0" rtl="0" algn="l">
              <a:lnSpc>
                <a:spcPct val="22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b="0" i="1" sz="8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3pPr>
            <a:lvl4pPr indent="-228600" lvl="3" marL="1828800" marR="0" rtl="0" algn="l">
              <a:lnSpc>
                <a:spcPct val="30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Optimist"/>
              <a:buNone/>
              <a:defRPr b="0" i="0" sz="800" u="none" cap="none" strike="noStrike">
                <a:solidFill>
                  <a:schemeClr val="accent1"/>
                </a:solidFill>
                <a:latin typeface="Optimist"/>
                <a:ea typeface="Optimist"/>
                <a:cs typeface="Optimist"/>
                <a:sym typeface="Optimist"/>
              </a:defRPr>
            </a:lvl4pPr>
            <a:lvl5pPr indent="-228600" lvl="4" marL="2286000" marR="0" rtl="0" algn="l">
              <a:lnSpc>
                <a:spcPct val="25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Optimist"/>
              <a:buNone/>
              <a:defRPr b="0" i="0" sz="8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5pPr>
            <a:lvl6pPr indent="-323850" lvl="5" marL="2743200" marR="0" rtl="0" algn="l">
              <a:lnSpc>
                <a:spcPct val="128571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Optimist"/>
              <a:buChar char="​"/>
              <a:defRPr b="0" i="0" sz="15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6pPr>
            <a:lvl7pPr indent="-304800" lvl="6" marL="3200400" marR="0" rtl="0" algn="l">
              <a:lnSpc>
                <a:spcPct val="116666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7pPr>
            <a:lvl8pPr indent="-298450" lvl="7" marL="3657600" marR="0" rtl="0" algn="l">
              <a:lnSpc>
                <a:spcPct val="10909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8pPr>
            <a:lvl9pPr indent="-298450" lvl="8" marL="4114800" marR="0" rtl="0" algn="l">
              <a:lnSpc>
                <a:spcPct val="120000"/>
              </a:lnSpc>
              <a:spcBef>
                <a:spcPts val="700"/>
              </a:spcBef>
              <a:spcAft>
                <a:spcPts val="700"/>
              </a:spcAft>
              <a:buClr>
                <a:schemeClr val="accent5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9pPr>
          </a:lstStyle>
          <a:p/>
        </p:txBody>
      </p:sp>
      <p:sp>
        <p:nvSpPr>
          <p:cNvPr id="77" name="Google Shape;77;p16"/>
          <p:cNvSpPr txBox="1"/>
          <p:nvPr/>
        </p:nvSpPr>
        <p:spPr>
          <a:xfrm>
            <a:off x="9938871" y="6592004"/>
            <a:ext cx="1665600" cy="1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rPr>
              <a:t>Confidential</a:t>
            </a:r>
            <a:endParaRPr b="0" i="0" sz="1100" u="none" cap="none" strike="noStrike">
              <a:solidFill>
                <a:schemeClr val="accent5"/>
              </a:solidFill>
              <a:latin typeface="Optimist"/>
              <a:ea typeface="Optimist"/>
              <a:cs typeface="Optimist"/>
              <a:sym typeface="Optimis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oxer">
  <p:cSld name="Four Box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270252" y="2501900"/>
            <a:ext cx="28107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indent="-323850" lvl="1" marL="9144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2pPr>
            <a:lvl3pPr indent="-304800" lvl="2" marL="13716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/>
            </a:lvl3pPr>
            <a:lvl4pPr indent="-304800" lvl="3" marL="18288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indent="-304800" lvl="4" marL="22860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5pPr>
            <a:lvl6pPr indent="-349250" lvl="5" marL="27432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2" type="body"/>
          </p:nvPr>
        </p:nvSpPr>
        <p:spPr>
          <a:xfrm>
            <a:off x="6245832" y="2501900"/>
            <a:ext cx="28107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indent="-323850" lvl="1" marL="9144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2pPr>
            <a:lvl3pPr indent="-304800" lvl="2" marL="13716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/>
            </a:lvl3pPr>
            <a:lvl4pPr indent="-304800" lvl="3" marL="18288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indent="-304800" lvl="4" marL="22860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5pPr>
            <a:lvl6pPr indent="-349250" lvl="5" marL="27432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3" type="body"/>
          </p:nvPr>
        </p:nvSpPr>
        <p:spPr>
          <a:xfrm>
            <a:off x="9220200" y="2501900"/>
            <a:ext cx="28107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indent="-323850" lvl="1" marL="9144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2pPr>
            <a:lvl3pPr indent="-304800" lvl="2" marL="13716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/>
            </a:lvl3pPr>
            <a:lvl4pPr indent="-349250" lvl="3" marL="1828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04800" lvl="4" marL="22860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5pPr>
            <a:lvl6pPr indent="-349250" lvl="5" marL="27432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type="title"/>
          </p:nvPr>
        </p:nvSpPr>
        <p:spPr>
          <a:xfrm>
            <a:off x="455732" y="90488"/>
            <a:ext cx="114330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4" type="body"/>
          </p:nvPr>
        </p:nvSpPr>
        <p:spPr>
          <a:xfrm>
            <a:off x="300774" y="2501900"/>
            <a:ext cx="28107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indent="-323850" lvl="1" marL="9144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2pPr>
            <a:lvl3pPr indent="-304800" lvl="2" marL="13716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/>
            </a:lvl3pPr>
            <a:lvl4pPr indent="-304800" lvl="3" marL="18288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indent="-304800" lvl="4" marL="22860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5pPr>
            <a:lvl6pPr indent="-349250" lvl="5" marL="27432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>
  <p:cSld name="2_Title 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0" y="0"/>
            <a:ext cx="3000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 1">
  <p:cSld name="2_Custom Layout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600" spcFirstLastPara="1" rIns="68600" wrap="square" tIns="342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Arial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900"/>
            </a:lvl9pPr>
          </a:lstStyle>
          <a:p/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600" spcFirstLastPara="1" rIns="68600" wrap="square" tIns="34250">
            <a:noAutofit/>
          </a:bodyPr>
          <a:lstStyle>
            <a:lvl1pPr indent="-32385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2" type="body"/>
          </p:nvPr>
        </p:nvSpPr>
        <p:spPr>
          <a:xfrm>
            <a:off x="114301" y="6492388"/>
            <a:ext cx="115953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50" lIns="68600" spcFirstLastPara="1" rIns="68600" wrap="square" tIns="342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2_Custom Layout 2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600" spcFirstLastPara="1" rIns="68600" wrap="square" tIns="342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Arial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/>
            </a:lvl9pPr>
          </a:lstStyle>
          <a:p/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114301" y="6492388"/>
            <a:ext cx="115953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50" lIns="68600" spcFirstLastPara="1" rIns="68600" wrap="square" tIns="342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0"/>
          <p:cNvSpPr txBox="1"/>
          <p:nvPr>
            <p:ph idx="12" type="sldNum"/>
          </p:nvPr>
        </p:nvSpPr>
        <p:spPr>
          <a:xfrm>
            <a:off x="11409045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600" lIns="68600" spcFirstLastPara="1" rIns="68600" wrap="square" tIns="686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114301" y="6492388"/>
            <a:ext cx="115953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None/>
              <a:defRPr>
                <a:solidFill>
                  <a:srgbClr val="00009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- No Sub- White">
  <p:cSld name="Title and Content- No Sub- Whit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idx="1" type="body"/>
          </p:nvPr>
        </p:nvSpPr>
        <p:spPr>
          <a:xfrm>
            <a:off x="472999" y="1360170"/>
            <a:ext cx="11245800" cy="48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900" lIns="0" spcFirstLastPara="1" rIns="0" wrap="square" tIns="459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1pPr>
            <a:lvl2pPr indent="-330200" lvl="1" marL="914400" marR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2pPr>
            <a:lvl3pPr indent="-323850" lvl="2" marL="1371600" marR="0" rtl="0" algn="l">
              <a:lnSpc>
                <a:spcPct val="128571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rial"/>
              <a:buChar char="•"/>
              <a:defRPr b="0" i="1" sz="15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Optimist"/>
              <a:buChar char="​"/>
              <a:defRPr b="0" i="0" sz="2000" u="none" cap="none" strike="noStrike">
                <a:solidFill>
                  <a:schemeClr val="accent1"/>
                </a:solidFill>
                <a:latin typeface="Optimist"/>
                <a:ea typeface="Optimist"/>
                <a:cs typeface="Optimist"/>
                <a:sym typeface="Optimist"/>
              </a:defRPr>
            </a:lvl4pPr>
            <a:lvl5pPr indent="-330200" lvl="4" marL="2286000" marR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Optimist"/>
              <a:buChar char="​"/>
              <a:defRPr b="0" i="0" sz="16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5pPr>
            <a:lvl6pPr indent="-323850" lvl="5" marL="2743200" marR="0" rtl="0" algn="l">
              <a:lnSpc>
                <a:spcPct val="128571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Optimist"/>
              <a:buChar char="​"/>
              <a:defRPr b="0" i="0" sz="15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6pPr>
            <a:lvl7pPr indent="-304800" lvl="6" marL="3200400" marR="0" rtl="0" algn="l">
              <a:lnSpc>
                <a:spcPct val="116666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7pPr>
            <a:lvl8pPr indent="-298450" lvl="7" marL="3657600" marR="0" rtl="0" algn="l">
              <a:lnSpc>
                <a:spcPct val="10909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8pPr>
            <a:lvl9pPr indent="-298450" lvl="8" marL="4114800" marR="0" rtl="0" algn="l">
              <a:lnSpc>
                <a:spcPct val="120000"/>
              </a:lnSpc>
              <a:spcBef>
                <a:spcPts val="700"/>
              </a:spcBef>
              <a:spcAft>
                <a:spcPts val="700"/>
              </a:spcAft>
              <a:buClr>
                <a:schemeClr val="accent5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9pPr>
          </a:lstStyle>
          <a:p/>
        </p:txBody>
      </p:sp>
      <p:sp>
        <p:nvSpPr>
          <p:cNvPr id="98" name="Google Shape;98;p22"/>
          <p:cNvSpPr txBox="1"/>
          <p:nvPr>
            <p:ph type="title"/>
          </p:nvPr>
        </p:nvSpPr>
        <p:spPr>
          <a:xfrm>
            <a:off x="466344" y="329184"/>
            <a:ext cx="112458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900" lIns="0" spcFirstLastPara="1" rIns="0" wrap="square" tIns="4590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Optimist"/>
              <a:buNone/>
              <a:defRPr b="0" i="0" sz="2800" u="none" cap="none" strike="noStrike">
                <a:solidFill>
                  <a:schemeClr val="accent1"/>
                </a:solidFill>
                <a:latin typeface="Optimist"/>
                <a:ea typeface="Optimist"/>
                <a:cs typeface="Optimist"/>
                <a:sym typeface="Optimi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99" name="Google Shape;99;p22"/>
          <p:cNvSpPr txBox="1"/>
          <p:nvPr/>
        </p:nvSpPr>
        <p:spPr>
          <a:xfrm>
            <a:off x="9938871" y="6592004"/>
            <a:ext cx="1665600" cy="1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rPr>
              <a:t>Confidential</a:t>
            </a:r>
            <a:endParaRPr b="0" i="0" sz="1100" u="none" cap="none" strike="noStrike">
              <a:solidFill>
                <a:schemeClr val="accent5"/>
              </a:solidFill>
              <a:latin typeface="Optimist"/>
              <a:ea typeface="Optimist"/>
              <a:cs typeface="Optimist"/>
              <a:sym typeface="Optimist"/>
            </a:endParaRPr>
          </a:p>
        </p:txBody>
      </p:sp>
      <p:sp>
        <p:nvSpPr>
          <p:cNvPr id="100" name="Google Shape;100;p22"/>
          <p:cNvSpPr txBox="1"/>
          <p:nvPr>
            <p:ph idx="12" type="sldNum"/>
          </p:nvPr>
        </p:nvSpPr>
        <p:spPr>
          <a:xfrm>
            <a:off x="11637687" y="6589708"/>
            <a:ext cx="463500" cy="1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900" lIns="91825" spcFirstLastPara="1" rIns="91825" wrap="square" tIns="459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22"/>
          <p:cNvSpPr txBox="1"/>
          <p:nvPr>
            <p:ph idx="2" type="body"/>
          </p:nvPr>
        </p:nvSpPr>
        <p:spPr>
          <a:xfrm>
            <a:off x="1536584" y="6447345"/>
            <a:ext cx="91938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900" lIns="91825" spcFirstLastPara="1" rIns="91825" wrap="square" tIns="45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1pPr>
            <a:lvl2pPr indent="-228600" lvl="1" marL="91440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2pPr>
            <a:lvl3pPr indent="-228600" lvl="2" marL="1371600" marR="0" rtl="0" algn="l">
              <a:lnSpc>
                <a:spcPct val="22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b="0" i="1" sz="8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3pPr>
            <a:lvl4pPr indent="-228600" lvl="3" marL="1828800" marR="0" rtl="0" algn="l">
              <a:lnSpc>
                <a:spcPct val="30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Optimist"/>
              <a:buNone/>
              <a:defRPr b="0" i="0" sz="800" u="none" cap="none" strike="noStrike">
                <a:solidFill>
                  <a:schemeClr val="accent1"/>
                </a:solidFill>
                <a:latin typeface="Optimist"/>
                <a:ea typeface="Optimist"/>
                <a:cs typeface="Optimist"/>
                <a:sym typeface="Optimist"/>
              </a:defRPr>
            </a:lvl4pPr>
            <a:lvl5pPr indent="-228600" lvl="4" marL="2286000" marR="0" rtl="0" algn="l">
              <a:lnSpc>
                <a:spcPct val="25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Optimist"/>
              <a:buNone/>
              <a:defRPr b="0" i="0" sz="8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5pPr>
            <a:lvl6pPr indent="-323850" lvl="5" marL="2743200" marR="0" rtl="0" algn="l">
              <a:lnSpc>
                <a:spcPct val="128571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Optimist"/>
              <a:buChar char="​"/>
              <a:defRPr b="0" i="0" sz="15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6pPr>
            <a:lvl7pPr indent="-304800" lvl="6" marL="3200400" marR="0" rtl="0" algn="l">
              <a:lnSpc>
                <a:spcPct val="116666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7pPr>
            <a:lvl8pPr indent="-298450" lvl="7" marL="3657600" marR="0" rtl="0" algn="l">
              <a:lnSpc>
                <a:spcPct val="10909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8pPr>
            <a:lvl9pPr indent="-298450" lvl="8" marL="4114800" marR="0" rtl="0" algn="l">
              <a:lnSpc>
                <a:spcPct val="120000"/>
              </a:lnSpc>
              <a:spcBef>
                <a:spcPts val="700"/>
              </a:spcBef>
              <a:spcAft>
                <a:spcPts val="700"/>
              </a:spcAft>
              <a:buClr>
                <a:schemeClr val="accent5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9pPr>
          </a:lstStyle>
          <a:p/>
        </p:txBody>
      </p:sp>
      <p:grpSp>
        <p:nvGrpSpPr>
          <p:cNvPr id="102" name="Google Shape;102;p22"/>
          <p:cNvGrpSpPr/>
          <p:nvPr/>
        </p:nvGrpSpPr>
        <p:grpSpPr>
          <a:xfrm>
            <a:off x="193970" y="6369731"/>
            <a:ext cx="1033570" cy="397895"/>
            <a:chOff x="676" y="3865"/>
            <a:chExt cx="1001" cy="385"/>
          </a:xfrm>
        </p:grpSpPr>
        <p:sp>
          <p:nvSpPr>
            <p:cNvPr id="103" name="Google Shape;103;p22"/>
            <p:cNvSpPr/>
            <p:nvPr/>
          </p:nvSpPr>
          <p:spPr>
            <a:xfrm>
              <a:off x="681" y="3904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900" lIns="91825" spcFirstLastPara="1" rIns="91825" wrap="square" tIns="45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104" name="Google Shape;104;p22"/>
            <p:cNvSpPr/>
            <p:nvPr/>
          </p:nvSpPr>
          <p:spPr>
            <a:xfrm>
              <a:off x="941" y="3865"/>
              <a:ext cx="692" cy="385"/>
            </a:xfrm>
            <a:custGeom>
              <a:rect b="b" l="l" r="r" t="t"/>
              <a:pathLst>
                <a:path extrusionOk="0" h="2335" w="4194">
                  <a:moveTo>
                    <a:pt x="4020" y="432"/>
                  </a:moveTo>
                  <a:cubicBezTo>
                    <a:pt x="3628" y="0"/>
                    <a:pt x="1106" y="389"/>
                    <a:pt x="34" y="623"/>
                  </a:cubicBezTo>
                  <a:cubicBezTo>
                    <a:pt x="9" y="629"/>
                    <a:pt x="9" y="629"/>
                    <a:pt x="9" y="629"/>
                  </a:cubicBezTo>
                  <a:cubicBezTo>
                    <a:pt x="3" y="630"/>
                    <a:pt x="0" y="635"/>
                    <a:pt x="1" y="640"/>
                  </a:cubicBezTo>
                  <a:cubicBezTo>
                    <a:pt x="2" y="645"/>
                    <a:pt x="7" y="648"/>
                    <a:pt x="12" y="647"/>
                  </a:cubicBezTo>
                  <a:cubicBezTo>
                    <a:pt x="37" y="643"/>
                    <a:pt x="37" y="643"/>
                    <a:pt x="37" y="643"/>
                  </a:cubicBezTo>
                  <a:cubicBezTo>
                    <a:pt x="925" y="484"/>
                    <a:pt x="2773" y="265"/>
                    <a:pt x="3170" y="659"/>
                  </a:cubicBezTo>
                  <a:cubicBezTo>
                    <a:pt x="3292" y="780"/>
                    <a:pt x="3263" y="935"/>
                    <a:pt x="3122" y="1117"/>
                  </a:cubicBezTo>
                  <a:cubicBezTo>
                    <a:pt x="3198" y="1166"/>
                    <a:pt x="3252" y="1243"/>
                    <a:pt x="3276" y="1339"/>
                  </a:cubicBezTo>
                  <a:cubicBezTo>
                    <a:pt x="3825" y="973"/>
                    <a:pt x="4194" y="625"/>
                    <a:pt x="4020" y="432"/>
                  </a:cubicBezTo>
                  <a:moveTo>
                    <a:pt x="2388" y="1754"/>
                  </a:moveTo>
                  <a:cubicBezTo>
                    <a:pt x="2388" y="1754"/>
                    <a:pt x="2387" y="1754"/>
                    <a:pt x="2387" y="1754"/>
                  </a:cubicBezTo>
                  <a:cubicBezTo>
                    <a:pt x="2138" y="1930"/>
                    <a:pt x="1844" y="2115"/>
                    <a:pt x="1527" y="2309"/>
                  </a:cubicBezTo>
                  <a:cubicBezTo>
                    <a:pt x="1515" y="2316"/>
                    <a:pt x="1515" y="2316"/>
                    <a:pt x="1515" y="2316"/>
                  </a:cubicBezTo>
                  <a:cubicBezTo>
                    <a:pt x="1510" y="2319"/>
                    <a:pt x="1509" y="2325"/>
                    <a:pt x="1512" y="2330"/>
                  </a:cubicBezTo>
                  <a:cubicBezTo>
                    <a:pt x="1515" y="2334"/>
                    <a:pt x="1521" y="2335"/>
                    <a:pt x="1525" y="2332"/>
                  </a:cubicBezTo>
                  <a:cubicBezTo>
                    <a:pt x="1536" y="2326"/>
                    <a:pt x="1536" y="2326"/>
                    <a:pt x="1536" y="2326"/>
                  </a:cubicBezTo>
                  <a:cubicBezTo>
                    <a:pt x="1805" y="2186"/>
                    <a:pt x="2113" y="2020"/>
                    <a:pt x="2424" y="1849"/>
                  </a:cubicBezTo>
                  <a:cubicBezTo>
                    <a:pt x="2426" y="1848"/>
                    <a:pt x="2427" y="1847"/>
                    <a:pt x="2429" y="1846"/>
                  </a:cubicBezTo>
                  <a:cubicBezTo>
                    <a:pt x="2412" y="1818"/>
                    <a:pt x="2398" y="1787"/>
                    <a:pt x="2388" y="1754"/>
                  </a:cubicBezTo>
                </a:path>
              </a:pathLst>
            </a:custGeom>
            <a:solidFill>
              <a:srgbClr val="D03027"/>
            </a:solidFill>
            <a:ln>
              <a:noFill/>
            </a:ln>
          </p:spPr>
          <p:txBody>
            <a:bodyPr anchorCtr="0" anchor="t" bIns="45900" lIns="91825" spcFirstLastPara="1" rIns="91825" wrap="square" tIns="45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105" name="Google Shape;105;p22"/>
            <p:cNvSpPr/>
            <p:nvPr/>
          </p:nvSpPr>
          <p:spPr>
            <a:xfrm>
              <a:off x="1340" y="4048"/>
              <a:ext cx="139" cy="142"/>
            </a:xfrm>
            <a:custGeom>
              <a:rect b="b" l="l" r="r" t="t"/>
              <a:pathLst>
                <a:path extrusionOk="0" h="858" w="842">
                  <a:moveTo>
                    <a:pt x="9" y="525"/>
                  </a:moveTo>
                  <a:cubicBezTo>
                    <a:pt x="0" y="265"/>
                    <a:pt x="203" y="0"/>
                    <a:pt x="499" y="0"/>
                  </a:cubicBezTo>
                  <a:cubicBezTo>
                    <a:pt x="696" y="0"/>
                    <a:pt x="826" y="132"/>
                    <a:pt x="833" y="333"/>
                  </a:cubicBezTo>
                  <a:cubicBezTo>
                    <a:pt x="842" y="607"/>
                    <a:pt x="652" y="858"/>
                    <a:pt x="343" y="858"/>
                  </a:cubicBezTo>
                  <a:cubicBezTo>
                    <a:pt x="145" y="858"/>
                    <a:pt x="16" y="727"/>
                    <a:pt x="9" y="525"/>
                  </a:cubicBezTo>
                  <a:moveTo>
                    <a:pt x="137" y="533"/>
                  </a:moveTo>
                  <a:cubicBezTo>
                    <a:pt x="142" y="685"/>
                    <a:pt x="239" y="810"/>
                    <a:pt x="364" y="810"/>
                  </a:cubicBezTo>
                  <a:cubicBezTo>
                    <a:pt x="607" y="810"/>
                    <a:pt x="711" y="511"/>
                    <a:pt x="704" y="312"/>
                  </a:cubicBezTo>
                  <a:cubicBezTo>
                    <a:pt x="699" y="159"/>
                    <a:pt x="600" y="35"/>
                    <a:pt x="475" y="35"/>
                  </a:cubicBezTo>
                  <a:cubicBezTo>
                    <a:pt x="265" y="35"/>
                    <a:pt x="130" y="332"/>
                    <a:pt x="137" y="533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900" lIns="91825" spcFirstLastPara="1" rIns="91825" wrap="square" tIns="45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106" name="Google Shape;106;p22"/>
            <p:cNvSpPr/>
            <p:nvPr/>
          </p:nvSpPr>
          <p:spPr>
            <a:xfrm>
              <a:off x="801" y="4078"/>
              <a:ext cx="120" cy="83"/>
            </a:xfrm>
            <a:custGeom>
              <a:rect b="b" l="l" r="r" t="t"/>
              <a:pathLst>
                <a:path extrusionOk="0" h="505" w="729">
                  <a:moveTo>
                    <a:pt x="727" y="117"/>
                  </a:moveTo>
                  <a:cubicBezTo>
                    <a:pt x="726" y="141"/>
                    <a:pt x="722" y="161"/>
                    <a:pt x="716" y="198"/>
                  </a:cubicBezTo>
                  <a:cubicBezTo>
                    <a:pt x="672" y="442"/>
                    <a:pt x="672" y="442"/>
                    <a:pt x="672" y="442"/>
                  </a:cubicBezTo>
                  <a:cubicBezTo>
                    <a:pt x="669" y="463"/>
                    <a:pt x="677" y="480"/>
                    <a:pt x="697" y="492"/>
                  </a:cubicBezTo>
                  <a:cubicBezTo>
                    <a:pt x="696" y="501"/>
                    <a:pt x="696" y="501"/>
                    <a:pt x="696" y="501"/>
                  </a:cubicBezTo>
                  <a:cubicBezTo>
                    <a:pt x="447" y="501"/>
                    <a:pt x="447" y="501"/>
                    <a:pt x="447" y="501"/>
                  </a:cubicBezTo>
                  <a:cubicBezTo>
                    <a:pt x="445" y="439"/>
                    <a:pt x="445" y="439"/>
                    <a:pt x="445" y="439"/>
                  </a:cubicBezTo>
                  <a:cubicBezTo>
                    <a:pt x="408" y="461"/>
                    <a:pt x="365" y="479"/>
                    <a:pt x="325" y="490"/>
                  </a:cubicBezTo>
                  <a:cubicBezTo>
                    <a:pt x="286" y="500"/>
                    <a:pt x="254" y="505"/>
                    <a:pt x="206" y="505"/>
                  </a:cubicBezTo>
                  <a:cubicBezTo>
                    <a:pt x="126" y="505"/>
                    <a:pt x="79" y="496"/>
                    <a:pt x="48" y="469"/>
                  </a:cubicBezTo>
                  <a:cubicBezTo>
                    <a:pt x="15" y="440"/>
                    <a:pt x="0" y="421"/>
                    <a:pt x="1" y="381"/>
                  </a:cubicBezTo>
                  <a:cubicBezTo>
                    <a:pt x="3" y="359"/>
                    <a:pt x="14" y="329"/>
                    <a:pt x="31" y="309"/>
                  </a:cubicBezTo>
                  <a:cubicBezTo>
                    <a:pt x="49" y="288"/>
                    <a:pt x="72" y="275"/>
                    <a:pt x="98" y="263"/>
                  </a:cubicBezTo>
                  <a:cubicBezTo>
                    <a:pt x="123" y="250"/>
                    <a:pt x="153" y="242"/>
                    <a:pt x="197" y="235"/>
                  </a:cubicBezTo>
                  <a:cubicBezTo>
                    <a:pt x="241" y="228"/>
                    <a:pt x="303" y="220"/>
                    <a:pt x="385" y="214"/>
                  </a:cubicBezTo>
                  <a:cubicBezTo>
                    <a:pt x="428" y="210"/>
                    <a:pt x="454" y="200"/>
                    <a:pt x="467" y="195"/>
                  </a:cubicBezTo>
                  <a:cubicBezTo>
                    <a:pt x="484" y="188"/>
                    <a:pt x="490" y="181"/>
                    <a:pt x="493" y="167"/>
                  </a:cubicBezTo>
                  <a:cubicBezTo>
                    <a:pt x="498" y="142"/>
                    <a:pt x="490" y="128"/>
                    <a:pt x="456" y="121"/>
                  </a:cubicBezTo>
                  <a:cubicBezTo>
                    <a:pt x="367" y="104"/>
                    <a:pt x="199" y="133"/>
                    <a:pt x="112" y="154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273" y="11"/>
                    <a:pt x="380" y="0"/>
                    <a:pt x="493" y="0"/>
                  </a:cubicBezTo>
                  <a:cubicBezTo>
                    <a:pt x="672" y="0"/>
                    <a:pt x="729" y="51"/>
                    <a:pt x="727" y="117"/>
                  </a:cubicBezTo>
                  <a:moveTo>
                    <a:pt x="471" y="276"/>
                  </a:moveTo>
                  <a:cubicBezTo>
                    <a:pt x="460" y="280"/>
                    <a:pt x="446" y="284"/>
                    <a:pt x="430" y="288"/>
                  </a:cubicBezTo>
                  <a:cubicBezTo>
                    <a:pt x="413" y="292"/>
                    <a:pt x="382" y="297"/>
                    <a:pt x="337" y="304"/>
                  </a:cubicBezTo>
                  <a:cubicBezTo>
                    <a:pt x="306" y="309"/>
                    <a:pt x="285" y="315"/>
                    <a:pt x="273" y="324"/>
                  </a:cubicBezTo>
                  <a:cubicBezTo>
                    <a:pt x="261" y="333"/>
                    <a:pt x="254" y="343"/>
                    <a:pt x="252" y="356"/>
                  </a:cubicBezTo>
                  <a:cubicBezTo>
                    <a:pt x="250" y="369"/>
                    <a:pt x="254" y="380"/>
                    <a:pt x="266" y="388"/>
                  </a:cubicBezTo>
                  <a:cubicBezTo>
                    <a:pt x="278" y="396"/>
                    <a:pt x="298" y="401"/>
                    <a:pt x="325" y="401"/>
                  </a:cubicBezTo>
                  <a:cubicBezTo>
                    <a:pt x="346" y="401"/>
                    <a:pt x="367" y="397"/>
                    <a:pt x="387" y="391"/>
                  </a:cubicBezTo>
                  <a:cubicBezTo>
                    <a:pt x="407" y="384"/>
                    <a:pt x="424" y="375"/>
                    <a:pt x="437" y="364"/>
                  </a:cubicBezTo>
                  <a:cubicBezTo>
                    <a:pt x="446" y="356"/>
                    <a:pt x="453" y="345"/>
                    <a:pt x="458" y="333"/>
                  </a:cubicBezTo>
                  <a:cubicBezTo>
                    <a:pt x="461" y="324"/>
                    <a:pt x="466" y="306"/>
                    <a:pt x="471" y="276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900" lIns="91825" spcFirstLastPara="1" rIns="91825" wrap="square" tIns="45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107" name="Google Shape;107;p22"/>
            <p:cNvSpPr/>
            <p:nvPr/>
          </p:nvSpPr>
          <p:spPr>
            <a:xfrm>
              <a:off x="1040" y="4049"/>
              <a:ext cx="60" cy="113"/>
            </a:xfrm>
            <a:custGeom>
              <a:rect b="b" l="l" r="r" t="t"/>
              <a:pathLst>
                <a:path extrusionOk="0" h="672" w="362">
                  <a:moveTo>
                    <a:pt x="99" y="72"/>
                  </a:moveTo>
                  <a:cubicBezTo>
                    <a:pt x="106" y="32"/>
                    <a:pt x="169" y="0"/>
                    <a:pt x="240" y="0"/>
                  </a:cubicBezTo>
                  <a:cubicBezTo>
                    <a:pt x="311" y="0"/>
                    <a:pt x="362" y="32"/>
                    <a:pt x="356" y="72"/>
                  </a:cubicBezTo>
                  <a:cubicBezTo>
                    <a:pt x="348" y="113"/>
                    <a:pt x="285" y="145"/>
                    <a:pt x="214" y="145"/>
                  </a:cubicBezTo>
                  <a:cubicBezTo>
                    <a:pt x="143" y="145"/>
                    <a:pt x="92" y="113"/>
                    <a:pt x="99" y="72"/>
                  </a:cubicBezTo>
                  <a:moveTo>
                    <a:pt x="0" y="672"/>
                  </a:moveTo>
                  <a:cubicBezTo>
                    <a:pt x="86" y="185"/>
                    <a:pt x="86" y="185"/>
                    <a:pt x="86" y="185"/>
                  </a:cubicBezTo>
                  <a:cubicBezTo>
                    <a:pt x="324" y="185"/>
                    <a:pt x="324" y="185"/>
                    <a:pt x="324" y="185"/>
                  </a:cubicBezTo>
                  <a:cubicBezTo>
                    <a:pt x="238" y="672"/>
                    <a:pt x="238" y="672"/>
                    <a:pt x="238" y="672"/>
                  </a:cubicBezTo>
                  <a:lnTo>
                    <a:pt x="0" y="672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900" lIns="91825" spcFirstLastPara="1" rIns="91825" wrap="square" tIns="45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108" name="Google Shape;108;p22"/>
            <p:cNvSpPr/>
            <p:nvPr/>
          </p:nvSpPr>
          <p:spPr>
            <a:xfrm>
              <a:off x="1156" y="4078"/>
              <a:ext cx="120" cy="83"/>
            </a:xfrm>
            <a:custGeom>
              <a:rect b="b" l="l" r="r" t="t"/>
              <a:pathLst>
                <a:path extrusionOk="0" h="505" w="729">
                  <a:moveTo>
                    <a:pt x="728" y="117"/>
                  </a:moveTo>
                  <a:cubicBezTo>
                    <a:pt x="727" y="141"/>
                    <a:pt x="722" y="162"/>
                    <a:pt x="716" y="198"/>
                  </a:cubicBezTo>
                  <a:cubicBezTo>
                    <a:pt x="673" y="442"/>
                    <a:pt x="673" y="442"/>
                    <a:pt x="673" y="442"/>
                  </a:cubicBezTo>
                  <a:cubicBezTo>
                    <a:pt x="669" y="463"/>
                    <a:pt x="677" y="480"/>
                    <a:pt x="697" y="492"/>
                  </a:cubicBezTo>
                  <a:cubicBezTo>
                    <a:pt x="695" y="501"/>
                    <a:pt x="695" y="501"/>
                    <a:pt x="695" y="501"/>
                  </a:cubicBezTo>
                  <a:cubicBezTo>
                    <a:pt x="447" y="501"/>
                    <a:pt x="447" y="501"/>
                    <a:pt x="447" y="501"/>
                  </a:cubicBezTo>
                  <a:cubicBezTo>
                    <a:pt x="445" y="439"/>
                    <a:pt x="445" y="439"/>
                    <a:pt x="445" y="439"/>
                  </a:cubicBezTo>
                  <a:cubicBezTo>
                    <a:pt x="409" y="461"/>
                    <a:pt x="365" y="479"/>
                    <a:pt x="325" y="490"/>
                  </a:cubicBezTo>
                  <a:cubicBezTo>
                    <a:pt x="286" y="500"/>
                    <a:pt x="254" y="505"/>
                    <a:pt x="206" y="505"/>
                  </a:cubicBezTo>
                  <a:cubicBezTo>
                    <a:pt x="125" y="505"/>
                    <a:pt x="80" y="497"/>
                    <a:pt x="48" y="469"/>
                  </a:cubicBezTo>
                  <a:cubicBezTo>
                    <a:pt x="15" y="440"/>
                    <a:pt x="0" y="421"/>
                    <a:pt x="2" y="381"/>
                  </a:cubicBezTo>
                  <a:cubicBezTo>
                    <a:pt x="2" y="359"/>
                    <a:pt x="14" y="329"/>
                    <a:pt x="31" y="309"/>
                  </a:cubicBezTo>
                  <a:cubicBezTo>
                    <a:pt x="49" y="288"/>
                    <a:pt x="72" y="275"/>
                    <a:pt x="98" y="263"/>
                  </a:cubicBezTo>
                  <a:cubicBezTo>
                    <a:pt x="124" y="251"/>
                    <a:pt x="154" y="242"/>
                    <a:pt x="197" y="234"/>
                  </a:cubicBezTo>
                  <a:cubicBezTo>
                    <a:pt x="242" y="228"/>
                    <a:pt x="303" y="220"/>
                    <a:pt x="385" y="213"/>
                  </a:cubicBezTo>
                  <a:cubicBezTo>
                    <a:pt x="428" y="210"/>
                    <a:pt x="454" y="200"/>
                    <a:pt x="466" y="195"/>
                  </a:cubicBezTo>
                  <a:cubicBezTo>
                    <a:pt x="484" y="189"/>
                    <a:pt x="490" y="181"/>
                    <a:pt x="493" y="167"/>
                  </a:cubicBezTo>
                  <a:cubicBezTo>
                    <a:pt x="497" y="143"/>
                    <a:pt x="490" y="128"/>
                    <a:pt x="456" y="121"/>
                  </a:cubicBezTo>
                  <a:cubicBezTo>
                    <a:pt x="366" y="103"/>
                    <a:pt x="199" y="133"/>
                    <a:pt x="112" y="154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274" y="11"/>
                    <a:pt x="380" y="0"/>
                    <a:pt x="493" y="0"/>
                  </a:cubicBezTo>
                  <a:cubicBezTo>
                    <a:pt x="672" y="0"/>
                    <a:pt x="729" y="51"/>
                    <a:pt x="728" y="117"/>
                  </a:cubicBezTo>
                  <a:moveTo>
                    <a:pt x="471" y="277"/>
                  </a:moveTo>
                  <a:cubicBezTo>
                    <a:pt x="460" y="280"/>
                    <a:pt x="446" y="284"/>
                    <a:pt x="430" y="288"/>
                  </a:cubicBezTo>
                  <a:cubicBezTo>
                    <a:pt x="413" y="292"/>
                    <a:pt x="382" y="297"/>
                    <a:pt x="337" y="304"/>
                  </a:cubicBezTo>
                  <a:cubicBezTo>
                    <a:pt x="306" y="309"/>
                    <a:pt x="285" y="316"/>
                    <a:pt x="273" y="324"/>
                  </a:cubicBezTo>
                  <a:cubicBezTo>
                    <a:pt x="261" y="333"/>
                    <a:pt x="255" y="343"/>
                    <a:pt x="252" y="356"/>
                  </a:cubicBezTo>
                  <a:cubicBezTo>
                    <a:pt x="250" y="369"/>
                    <a:pt x="255" y="380"/>
                    <a:pt x="266" y="388"/>
                  </a:cubicBezTo>
                  <a:cubicBezTo>
                    <a:pt x="278" y="396"/>
                    <a:pt x="298" y="400"/>
                    <a:pt x="326" y="400"/>
                  </a:cubicBezTo>
                  <a:cubicBezTo>
                    <a:pt x="347" y="400"/>
                    <a:pt x="367" y="397"/>
                    <a:pt x="387" y="391"/>
                  </a:cubicBezTo>
                  <a:cubicBezTo>
                    <a:pt x="407" y="384"/>
                    <a:pt x="424" y="375"/>
                    <a:pt x="437" y="364"/>
                  </a:cubicBezTo>
                  <a:cubicBezTo>
                    <a:pt x="446" y="356"/>
                    <a:pt x="453" y="345"/>
                    <a:pt x="458" y="333"/>
                  </a:cubicBezTo>
                  <a:cubicBezTo>
                    <a:pt x="461" y="325"/>
                    <a:pt x="466" y="306"/>
                    <a:pt x="471" y="277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900" lIns="91825" spcFirstLastPara="1" rIns="91825" wrap="square" tIns="45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109" name="Google Shape;109;p22"/>
            <p:cNvSpPr/>
            <p:nvPr/>
          </p:nvSpPr>
          <p:spPr>
            <a:xfrm>
              <a:off x="676" y="4047"/>
              <a:ext cx="138" cy="115"/>
            </a:xfrm>
            <a:custGeom>
              <a:rect b="b" l="l" r="r" t="t"/>
              <a:pathLst>
                <a:path extrusionOk="0" h="699" w="835">
                  <a:moveTo>
                    <a:pt x="724" y="512"/>
                  </a:moveTo>
                  <a:cubicBezTo>
                    <a:pt x="646" y="528"/>
                    <a:pt x="603" y="534"/>
                    <a:pt x="526" y="534"/>
                  </a:cubicBezTo>
                  <a:cubicBezTo>
                    <a:pt x="412" y="534"/>
                    <a:pt x="322" y="477"/>
                    <a:pt x="327" y="374"/>
                  </a:cubicBezTo>
                  <a:cubicBezTo>
                    <a:pt x="330" y="305"/>
                    <a:pt x="412" y="159"/>
                    <a:pt x="620" y="159"/>
                  </a:cubicBezTo>
                  <a:cubicBezTo>
                    <a:pt x="685" y="159"/>
                    <a:pt x="736" y="171"/>
                    <a:pt x="805" y="210"/>
                  </a:cubicBezTo>
                  <a:cubicBezTo>
                    <a:pt x="835" y="41"/>
                    <a:pt x="835" y="41"/>
                    <a:pt x="835" y="41"/>
                  </a:cubicBezTo>
                  <a:cubicBezTo>
                    <a:pt x="741" y="5"/>
                    <a:pt x="680" y="0"/>
                    <a:pt x="599" y="1"/>
                  </a:cubicBezTo>
                  <a:cubicBezTo>
                    <a:pt x="327" y="4"/>
                    <a:pt x="66" y="128"/>
                    <a:pt x="33" y="379"/>
                  </a:cubicBezTo>
                  <a:cubicBezTo>
                    <a:pt x="0" y="635"/>
                    <a:pt x="313" y="699"/>
                    <a:pt x="451" y="698"/>
                  </a:cubicBezTo>
                  <a:cubicBezTo>
                    <a:pt x="531" y="698"/>
                    <a:pt x="615" y="695"/>
                    <a:pt x="692" y="687"/>
                  </a:cubicBezTo>
                  <a:lnTo>
                    <a:pt x="724" y="512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900" lIns="91825" spcFirstLastPara="1" rIns="91825" wrap="square" tIns="45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110" name="Google Shape;110;p22"/>
            <p:cNvSpPr/>
            <p:nvPr/>
          </p:nvSpPr>
          <p:spPr>
            <a:xfrm>
              <a:off x="1097" y="4054"/>
              <a:ext cx="78" cy="108"/>
            </a:xfrm>
            <a:custGeom>
              <a:rect b="b" l="l" r="r" t="t"/>
              <a:pathLst>
                <a:path extrusionOk="0" h="643" w="473">
                  <a:moveTo>
                    <a:pt x="111" y="153"/>
                  </a:moveTo>
                  <a:cubicBezTo>
                    <a:pt x="128" y="54"/>
                    <a:pt x="128" y="54"/>
                    <a:pt x="128" y="54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351" y="153"/>
                    <a:pt x="351" y="153"/>
                    <a:pt x="351" y="153"/>
                  </a:cubicBezTo>
                  <a:cubicBezTo>
                    <a:pt x="473" y="153"/>
                    <a:pt x="473" y="153"/>
                    <a:pt x="473" y="153"/>
                  </a:cubicBezTo>
                  <a:cubicBezTo>
                    <a:pt x="450" y="252"/>
                    <a:pt x="450" y="252"/>
                    <a:pt x="450" y="252"/>
                  </a:cubicBezTo>
                  <a:cubicBezTo>
                    <a:pt x="331" y="251"/>
                    <a:pt x="331" y="251"/>
                    <a:pt x="331" y="251"/>
                  </a:cubicBezTo>
                  <a:cubicBezTo>
                    <a:pt x="260" y="643"/>
                    <a:pt x="260" y="643"/>
                    <a:pt x="260" y="643"/>
                  </a:cubicBezTo>
                  <a:cubicBezTo>
                    <a:pt x="260" y="643"/>
                    <a:pt x="20" y="642"/>
                    <a:pt x="19" y="643"/>
                  </a:cubicBezTo>
                  <a:cubicBezTo>
                    <a:pt x="90" y="252"/>
                    <a:pt x="90" y="252"/>
                    <a:pt x="9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18" y="153"/>
                    <a:pt x="18" y="153"/>
                    <a:pt x="18" y="153"/>
                  </a:cubicBezTo>
                  <a:lnTo>
                    <a:pt x="111" y="153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900" lIns="91825" spcFirstLastPara="1" rIns="91825" wrap="square" tIns="45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111" name="Google Shape;111;p22"/>
            <p:cNvSpPr/>
            <p:nvPr/>
          </p:nvSpPr>
          <p:spPr>
            <a:xfrm>
              <a:off x="1276" y="4048"/>
              <a:ext cx="59" cy="113"/>
            </a:xfrm>
            <a:custGeom>
              <a:rect b="b" l="l" r="r" t="t"/>
              <a:pathLst>
                <a:path extrusionOk="0" h="113" w="59">
                  <a:moveTo>
                    <a:pt x="40" y="113"/>
                  </a:moveTo>
                  <a:lnTo>
                    <a:pt x="0" y="113"/>
                  </a:lnTo>
                  <a:lnTo>
                    <a:pt x="20" y="0"/>
                  </a:lnTo>
                  <a:lnTo>
                    <a:pt x="59" y="1"/>
                  </a:lnTo>
                  <a:lnTo>
                    <a:pt x="40" y="113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900" lIns="91825" spcFirstLastPara="1" rIns="91825" wrap="square" tIns="45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112" name="Google Shape;112;p22"/>
            <p:cNvSpPr/>
            <p:nvPr/>
          </p:nvSpPr>
          <p:spPr>
            <a:xfrm>
              <a:off x="916" y="4079"/>
              <a:ext cx="126" cy="109"/>
            </a:xfrm>
            <a:custGeom>
              <a:rect b="b" l="l" r="r" t="t"/>
              <a:pathLst>
                <a:path extrusionOk="0" h="661" w="763">
                  <a:moveTo>
                    <a:pt x="0" y="661"/>
                  </a:moveTo>
                  <a:cubicBezTo>
                    <a:pt x="116" y="8"/>
                    <a:pt x="116" y="8"/>
                    <a:pt x="116" y="8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09" y="91"/>
                    <a:pt x="309" y="91"/>
                    <a:pt x="309" y="91"/>
                  </a:cubicBezTo>
                  <a:cubicBezTo>
                    <a:pt x="327" y="66"/>
                    <a:pt x="356" y="46"/>
                    <a:pt x="396" y="29"/>
                  </a:cubicBezTo>
                  <a:cubicBezTo>
                    <a:pt x="436" y="13"/>
                    <a:pt x="482" y="0"/>
                    <a:pt x="531" y="0"/>
                  </a:cubicBezTo>
                  <a:cubicBezTo>
                    <a:pt x="586" y="0"/>
                    <a:pt x="619" y="3"/>
                    <a:pt x="660" y="24"/>
                  </a:cubicBezTo>
                  <a:cubicBezTo>
                    <a:pt x="701" y="46"/>
                    <a:pt x="729" y="77"/>
                    <a:pt x="745" y="117"/>
                  </a:cubicBezTo>
                  <a:cubicBezTo>
                    <a:pt x="760" y="157"/>
                    <a:pt x="763" y="201"/>
                    <a:pt x="755" y="250"/>
                  </a:cubicBezTo>
                  <a:cubicBezTo>
                    <a:pt x="741" y="330"/>
                    <a:pt x="702" y="393"/>
                    <a:pt x="637" y="440"/>
                  </a:cubicBezTo>
                  <a:cubicBezTo>
                    <a:pt x="573" y="487"/>
                    <a:pt x="516" y="499"/>
                    <a:pt x="434" y="499"/>
                  </a:cubicBezTo>
                  <a:cubicBezTo>
                    <a:pt x="405" y="499"/>
                    <a:pt x="381" y="496"/>
                    <a:pt x="360" y="491"/>
                  </a:cubicBezTo>
                  <a:cubicBezTo>
                    <a:pt x="341" y="486"/>
                    <a:pt x="325" y="480"/>
                    <a:pt x="313" y="472"/>
                  </a:cubicBezTo>
                  <a:cubicBezTo>
                    <a:pt x="301" y="465"/>
                    <a:pt x="289" y="454"/>
                    <a:pt x="274" y="437"/>
                  </a:cubicBezTo>
                  <a:cubicBezTo>
                    <a:pt x="235" y="661"/>
                    <a:pt x="235" y="661"/>
                    <a:pt x="235" y="661"/>
                  </a:cubicBezTo>
                  <a:lnTo>
                    <a:pt x="0" y="661"/>
                  </a:lnTo>
                  <a:close/>
                  <a:moveTo>
                    <a:pt x="434" y="119"/>
                  </a:moveTo>
                  <a:cubicBezTo>
                    <a:pt x="402" y="119"/>
                    <a:pt x="374" y="129"/>
                    <a:pt x="349" y="148"/>
                  </a:cubicBezTo>
                  <a:cubicBezTo>
                    <a:pt x="324" y="167"/>
                    <a:pt x="308" y="194"/>
                    <a:pt x="302" y="231"/>
                  </a:cubicBezTo>
                  <a:cubicBezTo>
                    <a:pt x="294" y="274"/>
                    <a:pt x="299" y="304"/>
                    <a:pt x="316" y="323"/>
                  </a:cubicBezTo>
                  <a:cubicBezTo>
                    <a:pt x="333" y="342"/>
                    <a:pt x="357" y="351"/>
                    <a:pt x="389" y="351"/>
                  </a:cubicBezTo>
                  <a:cubicBezTo>
                    <a:pt x="411" y="351"/>
                    <a:pt x="433" y="347"/>
                    <a:pt x="450" y="339"/>
                  </a:cubicBezTo>
                  <a:cubicBezTo>
                    <a:pt x="470" y="329"/>
                    <a:pt x="484" y="317"/>
                    <a:pt x="496" y="299"/>
                  </a:cubicBezTo>
                  <a:cubicBezTo>
                    <a:pt x="510" y="280"/>
                    <a:pt x="518" y="259"/>
                    <a:pt x="523" y="235"/>
                  </a:cubicBezTo>
                  <a:cubicBezTo>
                    <a:pt x="529" y="196"/>
                    <a:pt x="524" y="168"/>
                    <a:pt x="506" y="149"/>
                  </a:cubicBezTo>
                  <a:cubicBezTo>
                    <a:pt x="488" y="129"/>
                    <a:pt x="465" y="119"/>
                    <a:pt x="434" y="119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900" lIns="91825" spcFirstLastPara="1" rIns="91825" wrap="square" tIns="45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113" name="Google Shape;113;p22"/>
            <p:cNvSpPr/>
            <p:nvPr/>
          </p:nvSpPr>
          <p:spPr>
            <a:xfrm>
              <a:off x="1565" y="4093"/>
              <a:ext cx="82" cy="96"/>
            </a:xfrm>
            <a:custGeom>
              <a:rect b="b" l="l" r="r" t="t"/>
              <a:pathLst>
                <a:path extrusionOk="0" h="581" w="497">
                  <a:moveTo>
                    <a:pt x="421" y="393"/>
                  </a:moveTo>
                  <a:cubicBezTo>
                    <a:pt x="440" y="406"/>
                    <a:pt x="440" y="406"/>
                    <a:pt x="440" y="406"/>
                  </a:cubicBezTo>
                  <a:cubicBezTo>
                    <a:pt x="392" y="503"/>
                    <a:pt x="295" y="581"/>
                    <a:pt x="181" y="581"/>
                  </a:cubicBezTo>
                  <a:cubicBezTo>
                    <a:pt x="88" y="581"/>
                    <a:pt x="11" y="519"/>
                    <a:pt x="7" y="403"/>
                  </a:cubicBezTo>
                  <a:cubicBezTo>
                    <a:pt x="0" y="194"/>
                    <a:pt x="195" y="0"/>
                    <a:pt x="356" y="0"/>
                  </a:cubicBezTo>
                  <a:cubicBezTo>
                    <a:pt x="424" y="0"/>
                    <a:pt x="488" y="30"/>
                    <a:pt x="491" y="104"/>
                  </a:cubicBezTo>
                  <a:cubicBezTo>
                    <a:pt x="497" y="270"/>
                    <a:pt x="264" y="321"/>
                    <a:pt x="110" y="324"/>
                  </a:cubicBezTo>
                  <a:cubicBezTo>
                    <a:pt x="105" y="341"/>
                    <a:pt x="103" y="359"/>
                    <a:pt x="104" y="385"/>
                  </a:cubicBezTo>
                  <a:cubicBezTo>
                    <a:pt x="106" y="454"/>
                    <a:pt x="148" y="512"/>
                    <a:pt x="234" y="512"/>
                  </a:cubicBezTo>
                  <a:cubicBezTo>
                    <a:pt x="309" y="512"/>
                    <a:pt x="383" y="452"/>
                    <a:pt x="421" y="393"/>
                  </a:cubicBezTo>
                  <a:moveTo>
                    <a:pt x="400" y="93"/>
                  </a:moveTo>
                  <a:cubicBezTo>
                    <a:pt x="398" y="54"/>
                    <a:pt x="379" y="28"/>
                    <a:pt x="338" y="28"/>
                  </a:cubicBezTo>
                  <a:cubicBezTo>
                    <a:pt x="241" y="28"/>
                    <a:pt x="137" y="219"/>
                    <a:pt x="119" y="296"/>
                  </a:cubicBezTo>
                  <a:cubicBezTo>
                    <a:pt x="279" y="296"/>
                    <a:pt x="404" y="201"/>
                    <a:pt x="400" y="93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900" lIns="91825" spcFirstLastPara="1" rIns="91825" wrap="square" tIns="45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114" name="Google Shape;114;p22"/>
            <p:cNvSpPr/>
            <p:nvPr/>
          </p:nvSpPr>
          <p:spPr>
            <a:xfrm>
              <a:off x="1474" y="4093"/>
              <a:ext cx="95" cy="96"/>
            </a:xfrm>
            <a:custGeom>
              <a:rect b="b" l="l" r="r" t="t"/>
              <a:pathLst>
                <a:path extrusionOk="0" h="581" w="573">
                  <a:moveTo>
                    <a:pt x="15" y="88"/>
                  </a:moveTo>
                  <a:cubicBezTo>
                    <a:pt x="32" y="86"/>
                    <a:pt x="58" y="83"/>
                    <a:pt x="70" y="83"/>
                  </a:cubicBezTo>
                  <a:cubicBezTo>
                    <a:pt x="87" y="83"/>
                    <a:pt x="104" y="86"/>
                    <a:pt x="105" y="103"/>
                  </a:cubicBezTo>
                  <a:cubicBezTo>
                    <a:pt x="105" y="114"/>
                    <a:pt x="86" y="188"/>
                    <a:pt x="83" y="205"/>
                  </a:cubicBezTo>
                  <a:cubicBezTo>
                    <a:pt x="45" y="369"/>
                    <a:pt x="45" y="369"/>
                    <a:pt x="45" y="369"/>
                  </a:cubicBezTo>
                  <a:cubicBezTo>
                    <a:pt x="30" y="436"/>
                    <a:pt x="14" y="506"/>
                    <a:pt x="0" y="561"/>
                  </a:cubicBezTo>
                  <a:cubicBezTo>
                    <a:pt x="95" y="561"/>
                    <a:pt x="95" y="561"/>
                    <a:pt x="95" y="561"/>
                  </a:cubicBezTo>
                  <a:cubicBezTo>
                    <a:pt x="149" y="302"/>
                    <a:pt x="149" y="302"/>
                    <a:pt x="149" y="302"/>
                  </a:cubicBezTo>
                  <a:cubicBezTo>
                    <a:pt x="312" y="131"/>
                    <a:pt x="375" y="76"/>
                    <a:pt x="414" y="76"/>
                  </a:cubicBezTo>
                  <a:cubicBezTo>
                    <a:pt x="431" y="76"/>
                    <a:pt x="443" y="85"/>
                    <a:pt x="444" y="106"/>
                  </a:cubicBezTo>
                  <a:cubicBezTo>
                    <a:pt x="445" y="136"/>
                    <a:pt x="427" y="204"/>
                    <a:pt x="420" y="223"/>
                  </a:cubicBezTo>
                  <a:cubicBezTo>
                    <a:pt x="365" y="413"/>
                    <a:pt x="365" y="413"/>
                    <a:pt x="365" y="413"/>
                  </a:cubicBezTo>
                  <a:cubicBezTo>
                    <a:pt x="353" y="455"/>
                    <a:pt x="344" y="493"/>
                    <a:pt x="345" y="521"/>
                  </a:cubicBezTo>
                  <a:cubicBezTo>
                    <a:pt x="346" y="562"/>
                    <a:pt x="371" y="581"/>
                    <a:pt x="409" y="581"/>
                  </a:cubicBezTo>
                  <a:cubicBezTo>
                    <a:pt x="478" y="581"/>
                    <a:pt x="529" y="508"/>
                    <a:pt x="573" y="437"/>
                  </a:cubicBezTo>
                  <a:cubicBezTo>
                    <a:pt x="560" y="413"/>
                    <a:pt x="560" y="413"/>
                    <a:pt x="560" y="413"/>
                  </a:cubicBezTo>
                  <a:cubicBezTo>
                    <a:pt x="542" y="442"/>
                    <a:pt x="501" y="505"/>
                    <a:pt x="469" y="505"/>
                  </a:cubicBezTo>
                  <a:cubicBezTo>
                    <a:pt x="458" y="505"/>
                    <a:pt x="448" y="498"/>
                    <a:pt x="448" y="481"/>
                  </a:cubicBezTo>
                  <a:cubicBezTo>
                    <a:pt x="447" y="458"/>
                    <a:pt x="457" y="425"/>
                    <a:pt x="463" y="403"/>
                  </a:cubicBezTo>
                  <a:cubicBezTo>
                    <a:pt x="524" y="182"/>
                    <a:pt x="524" y="182"/>
                    <a:pt x="524" y="182"/>
                  </a:cubicBezTo>
                  <a:cubicBezTo>
                    <a:pt x="540" y="121"/>
                    <a:pt x="548" y="81"/>
                    <a:pt x="547" y="60"/>
                  </a:cubicBezTo>
                  <a:cubicBezTo>
                    <a:pt x="546" y="19"/>
                    <a:pt x="522" y="0"/>
                    <a:pt x="485" y="0"/>
                  </a:cubicBezTo>
                  <a:cubicBezTo>
                    <a:pt x="422" y="0"/>
                    <a:pt x="338" y="46"/>
                    <a:pt x="162" y="249"/>
                  </a:cubicBezTo>
                  <a:cubicBezTo>
                    <a:pt x="159" y="249"/>
                    <a:pt x="159" y="249"/>
                    <a:pt x="159" y="249"/>
                  </a:cubicBezTo>
                  <a:cubicBezTo>
                    <a:pt x="182" y="150"/>
                    <a:pt x="182" y="150"/>
                    <a:pt x="182" y="150"/>
                  </a:cubicBezTo>
                  <a:cubicBezTo>
                    <a:pt x="194" y="95"/>
                    <a:pt x="206" y="39"/>
                    <a:pt x="217" y="0"/>
                  </a:cubicBezTo>
                  <a:cubicBezTo>
                    <a:pt x="156" y="22"/>
                    <a:pt x="68" y="46"/>
                    <a:pt x="14" y="57"/>
                  </a:cubicBezTo>
                  <a:lnTo>
                    <a:pt x="15" y="88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900" lIns="91825" spcFirstLastPara="1" rIns="91825" wrap="square" tIns="45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115" name="Google Shape;115;p22"/>
            <p:cNvSpPr/>
            <p:nvPr/>
          </p:nvSpPr>
          <p:spPr>
            <a:xfrm>
              <a:off x="1649" y="4065"/>
              <a:ext cx="28" cy="28"/>
            </a:xfrm>
            <a:custGeom>
              <a:rect b="b" l="l" r="r" t="t"/>
              <a:pathLst>
                <a:path extrusionOk="0" h="170" w="171">
                  <a:moveTo>
                    <a:pt x="85" y="79"/>
                  </a:moveTo>
                  <a:cubicBezTo>
                    <a:pt x="98" y="79"/>
                    <a:pt x="109" y="78"/>
                    <a:pt x="109" y="63"/>
                  </a:cubicBezTo>
                  <a:cubicBezTo>
                    <a:pt x="109" y="50"/>
                    <a:pt x="98" y="48"/>
                    <a:pt x="8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79"/>
                    <a:pt x="68" y="79"/>
                    <a:pt x="68" y="79"/>
                  </a:cubicBezTo>
                  <a:lnTo>
                    <a:pt x="85" y="79"/>
                  </a:lnTo>
                  <a:close/>
                  <a:moveTo>
                    <a:pt x="68" y="134"/>
                  </a:moveTo>
                  <a:cubicBezTo>
                    <a:pt x="53" y="134"/>
                    <a:pt x="53" y="134"/>
                    <a:pt x="53" y="134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113" y="36"/>
                    <a:pt x="125" y="44"/>
                    <a:pt x="125" y="63"/>
                  </a:cubicBezTo>
                  <a:cubicBezTo>
                    <a:pt x="125" y="81"/>
                    <a:pt x="114" y="89"/>
                    <a:pt x="99" y="91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8" y="91"/>
                    <a:pt x="68" y="91"/>
                    <a:pt x="68" y="91"/>
                  </a:cubicBezTo>
                  <a:lnTo>
                    <a:pt x="68" y="134"/>
                  </a:lnTo>
                  <a:close/>
                  <a:moveTo>
                    <a:pt x="86" y="155"/>
                  </a:moveTo>
                  <a:cubicBezTo>
                    <a:pt x="124" y="155"/>
                    <a:pt x="154" y="126"/>
                    <a:pt x="154" y="84"/>
                  </a:cubicBezTo>
                  <a:cubicBezTo>
                    <a:pt x="154" y="44"/>
                    <a:pt x="124" y="14"/>
                    <a:pt x="86" y="14"/>
                  </a:cubicBezTo>
                  <a:cubicBezTo>
                    <a:pt x="47" y="14"/>
                    <a:pt x="17" y="44"/>
                    <a:pt x="17" y="84"/>
                  </a:cubicBezTo>
                  <a:cubicBezTo>
                    <a:pt x="17" y="126"/>
                    <a:pt x="47" y="155"/>
                    <a:pt x="86" y="155"/>
                  </a:cubicBezTo>
                  <a:moveTo>
                    <a:pt x="0" y="84"/>
                  </a:moveTo>
                  <a:cubicBezTo>
                    <a:pt x="0" y="36"/>
                    <a:pt x="39" y="0"/>
                    <a:pt x="86" y="0"/>
                  </a:cubicBezTo>
                  <a:cubicBezTo>
                    <a:pt x="132" y="0"/>
                    <a:pt x="171" y="36"/>
                    <a:pt x="171" y="84"/>
                  </a:cubicBezTo>
                  <a:cubicBezTo>
                    <a:pt x="171" y="134"/>
                    <a:pt x="132" y="170"/>
                    <a:pt x="86" y="170"/>
                  </a:cubicBezTo>
                  <a:cubicBezTo>
                    <a:pt x="39" y="170"/>
                    <a:pt x="0" y="134"/>
                    <a:pt x="0" y="84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900" lIns="91825" spcFirstLastPara="1" rIns="91825" wrap="square" tIns="45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genda-White 1">
  <p:cSld name="1_Agenda-White_1"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None/>
              <a:defRPr>
                <a:solidFill>
                  <a:srgbClr val="00009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Blank">
  <p:cSld name="12_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title"/>
          </p:nvPr>
        </p:nvSpPr>
        <p:spPr>
          <a:xfrm>
            <a:off x="16933" y="12701"/>
            <a:ext cx="12175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0" name="Google Shape;120;p24"/>
          <p:cNvSpPr txBox="1"/>
          <p:nvPr>
            <p:ph idx="1" type="body"/>
          </p:nvPr>
        </p:nvSpPr>
        <p:spPr>
          <a:xfrm>
            <a:off x="114301" y="6492388"/>
            <a:ext cx="115953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794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 Only-White">
  <p:cSld name="Title and Subtitle Only-Whit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type="title"/>
          </p:nvPr>
        </p:nvSpPr>
        <p:spPr>
          <a:xfrm>
            <a:off x="466344" y="329184"/>
            <a:ext cx="112464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23" name="Google Shape;123;p25"/>
          <p:cNvGrpSpPr/>
          <p:nvPr/>
        </p:nvGrpSpPr>
        <p:grpSpPr>
          <a:xfrm>
            <a:off x="193970" y="6369731"/>
            <a:ext cx="1033570" cy="397895"/>
            <a:chOff x="676" y="3865"/>
            <a:chExt cx="1001" cy="385"/>
          </a:xfrm>
        </p:grpSpPr>
        <p:sp>
          <p:nvSpPr>
            <p:cNvPr id="124" name="Google Shape;124;p25"/>
            <p:cNvSpPr/>
            <p:nvPr/>
          </p:nvSpPr>
          <p:spPr>
            <a:xfrm>
              <a:off x="681" y="3904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5"/>
            <p:cNvSpPr/>
            <p:nvPr/>
          </p:nvSpPr>
          <p:spPr>
            <a:xfrm>
              <a:off x="941" y="3865"/>
              <a:ext cx="692" cy="385"/>
            </a:xfrm>
            <a:custGeom>
              <a:rect b="b" l="l" r="r" t="t"/>
              <a:pathLst>
                <a:path extrusionOk="0" h="2335" w="4194">
                  <a:moveTo>
                    <a:pt x="4020" y="432"/>
                  </a:moveTo>
                  <a:cubicBezTo>
                    <a:pt x="3628" y="0"/>
                    <a:pt x="1106" y="389"/>
                    <a:pt x="34" y="623"/>
                  </a:cubicBezTo>
                  <a:cubicBezTo>
                    <a:pt x="9" y="629"/>
                    <a:pt x="9" y="629"/>
                    <a:pt x="9" y="629"/>
                  </a:cubicBezTo>
                  <a:cubicBezTo>
                    <a:pt x="3" y="630"/>
                    <a:pt x="0" y="635"/>
                    <a:pt x="1" y="640"/>
                  </a:cubicBezTo>
                  <a:cubicBezTo>
                    <a:pt x="2" y="645"/>
                    <a:pt x="7" y="648"/>
                    <a:pt x="12" y="647"/>
                  </a:cubicBezTo>
                  <a:cubicBezTo>
                    <a:pt x="37" y="643"/>
                    <a:pt x="37" y="643"/>
                    <a:pt x="37" y="643"/>
                  </a:cubicBezTo>
                  <a:cubicBezTo>
                    <a:pt x="925" y="484"/>
                    <a:pt x="2773" y="265"/>
                    <a:pt x="3170" y="659"/>
                  </a:cubicBezTo>
                  <a:cubicBezTo>
                    <a:pt x="3292" y="780"/>
                    <a:pt x="3263" y="935"/>
                    <a:pt x="3122" y="1117"/>
                  </a:cubicBezTo>
                  <a:cubicBezTo>
                    <a:pt x="3198" y="1166"/>
                    <a:pt x="3252" y="1243"/>
                    <a:pt x="3276" y="1339"/>
                  </a:cubicBezTo>
                  <a:cubicBezTo>
                    <a:pt x="3825" y="973"/>
                    <a:pt x="4194" y="625"/>
                    <a:pt x="4020" y="432"/>
                  </a:cubicBezTo>
                  <a:moveTo>
                    <a:pt x="2388" y="1754"/>
                  </a:moveTo>
                  <a:cubicBezTo>
                    <a:pt x="2388" y="1754"/>
                    <a:pt x="2387" y="1754"/>
                    <a:pt x="2387" y="1754"/>
                  </a:cubicBezTo>
                  <a:cubicBezTo>
                    <a:pt x="2138" y="1930"/>
                    <a:pt x="1844" y="2115"/>
                    <a:pt x="1527" y="2309"/>
                  </a:cubicBezTo>
                  <a:cubicBezTo>
                    <a:pt x="1515" y="2316"/>
                    <a:pt x="1515" y="2316"/>
                    <a:pt x="1515" y="2316"/>
                  </a:cubicBezTo>
                  <a:cubicBezTo>
                    <a:pt x="1510" y="2319"/>
                    <a:pt x="1509" y="2325"/>
                    <a:pt x="1512" y="2330"/>
                  </a:cubicBezTo>
                  <a:cubicBezTo>
                    <a:pt x="1515" y="2334"/>
                    <a:pt x="1521" y="2335"/>
                    <a:pt x="1525" y="2332"/>
                  </a:cubicBezTo>
                  <a:cubicBezTo>
                    <a:pt x="1536" y="2326"/>
                    <a:pt x="1536" y="2326"/>
                    <a:pt x="1536" y="2326"/>
                  </a:cubicBezTo>
                  <a:cubicBezTo>
                    <a:pt x="1805" y="2186"/>
                    <a:pt x="2113" y="2020"/>
                    <a:pt x="2424" y="1849"/>
                  </a:cubicBezTo>
                  <a:cubicBezTo>
                    <a:pt x="2426" y="1848"/>
                    <a:pt x="2427" y="1847"/>
                    <a:pt x="2429" y="1846"/>
                  </a:cubicBezTo>
                  <a:cubicBezTo>
                    <a:pt x="2412" y="1818"/>
                    <a:pt x="2398" y="1787"/>
                    <a:pt x="2388" y="1754"/>
                  </a:cubicBezTo>
                </a:path>
              </a:pathLst>
            </a:custGeom>
            <a:solidFill>
              <a:srgbClr val="D0302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5"/>
            <p:cNvSpPr/>
            <p:nvPr/>
          </p:nvSpPr>
          <p:spPr>
            <a:xfrm>
              <a:off x="1340" y="4048"/>
              <a:ext cx="139" cy="142"/>
            </a:xfrm>
            <a:custGeom>
              <a:rect b="b" l="l" r="r" t="t"/>
              <a:pathLst>
                <a:path extrusionOk="0" h="858" w="842">
                  <a:moveTo>
                    <a:pt x="9" y="525"/>
                  </a:moveTo>
                  <a:cubicBezTo>
                    <a:pt x="0" y="265"/>
                    <a:pt x="203" y="0"/>
                    <a:pt x="499" y="0"/>
                  </a:cubicBezTo>
                  <a:cubicBezTo>
                    <a:pt x="696" y="0"/>
                    <a:pt x="826" y="132"/>
                    <a:pt x="833" y="333"/>
                  </a:cubicBezTo>
                  <a:cubicBezTo>
                    <a:pt x="842" y="607"/>
                    <a:pt x="652" y="858"/>
                    <a:pt x="343" y="858"/>
                  </a:cubicBezTo>
                  <a:cubicBezTo>
                    <a:pt x="145" y="858"/>
                    <a:pt x="16" y="727"/>
                    <a:pt x="9" y="525"/>
                  </a:cubicBezTo>
                  <a:moveTo>
                    <a:pt x="137" y="533"/>
                  </a:moveTo>
                  <a:cubicBezTo>
                    <a:pt x="142" y="685"/>
                    <a:pt x="239" y="810"/>
                    <a:pt x="364" y="810"/>
                  </a:cubicBezTo>
                  <a:cubicBezTo>
                    <a:pt x="607" y="810"/>
                    <a:pt x="711" y="511"/>
                    <a:pt x="704" y="312"/>
                  </a:cubicBezTo>
                  <a:cubicBezTo>
                    <a:pt x="699" y="159"/>
                    <a:pt x="600" y="35"/>
                    <a:pt x="475" y="35"/>
                  </a:cubicBezTo>
                  <a:cubicBezTo>
                    <a:pt x="265" y="35"/>
                    <a:pt x="130" y="332"/>
                    <a:pt x="137" y="533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5"/>
            <p:cNvSpPr/>
            <p:nvPr/>
          </p:nvSpPr>
          <p:spPr>
            <a:xfrm>
              <a:off x="801" y="4078"/>
              <a:ext cx="120" cy="83"/>
            </a:xfrm>
            <a:custGeom>
              <a:rect b="b" l="l" r="r" t="t"/>
              <a:pathLst>
                <a:path extrusionOk="0" h="505" w="729">
                  <a:moveTo>
                    <a:pt x="727" y="117"/>
                  </a:moveTo>
                  <a:cubicBezTo>
                    <a:pt x="726" y="141"/>
                    <a:pt x="722" y="161"/>
                    <a:pt x="716" y="198"/>
                  </a:cubicBezTo>
                  <a:cubicBezTo>
                    <a:pt x="672" y="442"/>
                    <a:pt x="672" y="442"/>
                    <a:pt x="672" y="442"/>
                  </a:cubicBezTo>
                  <a:cubicBezTo>
                    <a:pt x="669" y="463"/>
                    <a:pt x="677" y="480"/>
                    <a:pt x="697" y="492"/>
                  </a:cubicBezTo>
                  <a:cubicBezTo>
                    <a:pt x="696" y="501"/>
                    <a:pt x="696" y="501"/>
                    <a:pt x="696" y="501"/>
                  </a:cubicBezTo>
                  <a:cubicBezTo>
                    <a:pt x="447" y="501"/>
                    <a:pt x="447" y="501"/>
                    <a:pt x="447" y="501"/>
                  </a:cubicBezTo>
                  <a:cubicBezTo>
                    <a:pt x="445" y="439"/>
                    <a:pt x="445" y="439"/>
                    <a:pt x="445" y="439"/>
                  </a:cubicBezTo>
                  <a:cubicBezTo>
                    <a:pt x="408" y="461"/>
                    <a:pt x="365" y="479"/>
                    <a:pt x="325" y="490"/>
                  </a:cubicBezTo>
                  <a:cubicBezTo>
                    <a:pt x="286" y="500"/>
                    <a:pt x="254" y="505"/>
                    <a:pt x="206" y="505"/>
                  </a:cubicBezTo>
                  <a:cubicBezTo>
                    <a:pt x="126" y="505"/>
                    <a:pt x="79" y="496"/>
                    <a:pt x="48" y="469"/>
                  </a:cubicBezTo>
                  <a:cubicBezTo>
                    <a:pt x="15" y="440"/>
                    <a:pt x="0" y="421"/>
                    <a:pt x="1" y="381"/>
                  </a:cubicBezTo>
                  <a:cubicBezTo>
                    <a:pt x="3" y="359"/>
                    <a:pt x="14" y="329"/>
                    <a:pt x="31" y="309"/>
                  </a:cubicBezTo>
                  <a:cubicBezTo>
                    <a:pt x="49" y="288"/>
                    <a:pt x="72" y="275"/>
                    <a:pt x="98" y="263"/>
                  </a:cubicBezTo>
                  <a:cubicBezTo>
                    <a:pt x="123" y="250"/>
                    <a:pt x="153" y="242"/>
                    <a:pt x="197" y="235"/>
                  </a:cubicBezTo>
                  <a:cubicBezTo>
                    <a:pt x="241" y="228"/>
                    <a:pt x="303" y="220"/>
                    <a:pt x="385" y="214"/>
                  </a:cubicBezTo>
                  <a:cubicBezTo>
                    <a:pt x="428" y="210"/>
                    <a:pt x="454" y="200"/>
                    <a:pt x="467" y="195"/>
                  </a:cubicBezTo>
                  <a:cubicBezTo>
                    <a:pt x="484" y="188"/>
                    <a:pt x="490" y="181"/>
                    <a:pt x="493" y="167"/>
                  </a:cubicBezTo>
                  <a:cubicBezTo>
                    <a:pt x="498" y="142"/>
                    <a:pt x="490" y="128"/>
                    <a:pt x="456" y="121"/>
                  </a:cubicBezTo>
                  <a:cubicBezTo>
                    <a:pt x="367" y="104"/>
                    <a:pt x="199" y="133"/>
                    <a:pt x="112" y="154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273" y="11"/>
                    <a:pt x="380" y="0"/>
                    <a:pt x="493" y="0"/>
                  </a:cubicBezTo>
                  <a:cubicBezTo>
                    <a:pt x="672" y="0"/>
                    <a:pt x="729" y="51"/>
                    <a:pt x="727" y="117"/>
                  </a:cubicBezTo>
                  <a:moveTo>
                    <a:pt x="471" y="276"/>
                  </a:moveTo>
                  <a:cubicBezTo>
                    <a:pt x="460" y="280"/>
                    <a:pt x="446" y="284"/>
                    <a:pt x="430" y="288"/>
                  </a:cubicBezTo>
                  <a:cubicBezTo>
                    <a:pt x="413" y="292"/>
                    <a:pt x="382" y="297"/>
                    <a:pt x="337" y="304"/>
                  </a:cubicBezTo>
                  <a:cubicBezTo>
                    <a:pt x="306" y="309"/>
                    <a:pt x="285" y="315"/>
                    <a:pt x="273" y="324"/>
                  </a:cubicBezTo>
                  <a:cubicBezTo>
                    <a:pt x="261" y="333"/>
                    <a:pt x="254" y="343"/>
                    <a:pt x="252" y="356"/>
                  </a:cubicBezTo>
                  <a:cubicBezTo>
                    <a:pt x="250" y="369"/>
                    <a:pt x="254" y="380"/>
                    <a:pt x="266" y="388"/>
                  </a:cubicBezTo>
                  <a:cubicBezTo>
                    <a:pt x="278" y="396"/>
                    <a:pt x="298" y="401"/>
                    <a:pt x="325" y="401"/>
                  </a:cubicBezTo>
                  <a:cubicBezTo>
                    <a:pt x="346" y="401"/>
                    <a:pt x="367" y="397"/>
                    <a:pt x="387" y="391"/>
                  </a:cubicBezTo>
                  <a:cubicBezTo>
                    <a:pt x="407" y="384"/>
                    <a:pt x="424" y="375"/>
                    <a:pt x="437" y="364"/>
                  </a:cubicBezTo>
                  <a:cubicBezTo>
                    <a:pt x="446" y="356"/>
                    <a:pt x="453" y="345"/>
                    <a:pt x="458" y="333"/>
                  </a:cubicBezTo>
                  <a:cubicBezTo>
                    <a:pt x="461" y="324"/>
                    <a:pt x="466" y="306"/>
                    <a:pt x="471" y="276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5"/>
            <p:cNvSpPr/>
            <p:nvPr/>
          </p:nvSpPr>
          <p:spPr>
            <a:xfrm>
              <a:off x="1040" y="4049"/>
              <a:ext cx="60" cy="113"/>
            </a:xfrm>
            <a:custGeom>
              <a:rect b="b" l="l" r="r" t="t"/>
              <a:pathLst>
                <a:path extrusionOk="0" h="672" w="362">
                  <a:moveTo>
                    <a:pt x="99" y="72"/>
                  </a:moveTo>
                  <a:cubicBezTo>
                    <a:pt x="106" y="32"/>
                    <a:pt x="169" y="0"/>
                    <a:pt x="240" y="0"/>
                  </a:cubicBezTo>
                  <a:cubicBezTo>
                    <a:pt x="311" y="0"/>
                    <a:pt x="362" y="32"/>
                    <a:pt x="356" y="72"/>
                  </a:cubicBezTo>
                  <a:cubicBezTo>
                    <a:pt x="348" y="113"/>
                    <a:pt x="285" y="145"/>
                    <a:pt x="214" y="145"/>
                  </a:cubicBezTo>
                  <a:cubicBezTo>
                    <a:pt x="143" y="145"/>
                    <a:pt x="92" y="113"/>
                    <a:pt x="99" y="72"/>
                  </a:cubicBezTo>
                  <a:moveTo>
                    <a:pt x="0" y="672"/>
                  </a:moveTo>
                  <a:cubicBezTo>
                    <a:pt x="86" y="185"/>
                    <a:pt x="86" y="185"/>
                    <a:pt x="86" y="185"/>
                  </a:cubicBezTo>
                  <a:cubicBezTo>
                    <a:pt x="324" y="185"/>
                    <a:pt x="324" y="185"/>
                    <a:pt x="324" y="185"/>
                  </a:cubicBezTo>
                  <a:cubicBezTo>
                    <a:pt x="238" y="672"/>
                    <a:pt x="238" y="672"/>
                    <a:pt x="238" y="672"/>
                  </a:cubicBezTo>
                  <a:lnTo>
                    <a:pt x="0" y="672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5"/>
            <p:cNvSpPr/>
            <p:nvPr/>
          </p:nvSpPr>
          <p:spPr>
            <a:xfrm>
              <a:off x="1156" y="4078"/>
              <a:ext cx="120" cy="83"/>
            </a:xfrm>
            <a:custGeom>
              <a:rect b="b" l="l" r="r" t="t"/>
              <a:pathLst>
                <a:path extrusionOk="0" h="505" w="729">
                  <a:moveTo>
                    <a:pt x="728" y="117"/>
                  </a:moveTo>
                  <a:cubicBezTo>
                    <a:pt x="727" y="141"/>
                    <a:pt x="722" y="162"/>
                    <a:pt x="716" y="198"/>
                  </a:cubicBezTo>
                  <a:cubicBezTo>
                    <a:pt x="673" y="442"/>
                    <a:pt x="673" y="442"/>
                    <a:pt x="673" y="442"/>
                  </a:cubicBezTo>
                  <a:cubicBezTo>
                    <a:pt x="669" y="463"/>
                    <a:pt x="677" y="480"/>
                    <a:pt x="697" y="492"/>
                  </a:cubicBezTo>
                  <a:cubicBezTo>
                    <a:pt x="695" y="501"/>
                    <a:pt x="695" y="501"/>
                    <a:pt x="695" y="501"/>
                  </a:cubicBezTo>
                  <a:cubicBezTo>
                    <a:pt x="447" y="501"/>
                    <a:pt x="447" y="501"/>
                    <a:pt x="447" y="501"/>
                  </a:cubicBezTo>
                  <a:cubicBezTo>
                    <a:pt x="445" y="439"/>
                    <a:pt x="445" y="439"/>
                    <a:pt x="445" y="439"/>
                  </a:cubicBezTo>
                  <a:cubicBezTo>
                    <a:pt x="409" y="461"/>
                    <a:pt x="365" y="479"/>
                    <a:pt x="325" y="490"/>
                  </a:cubicBezTo>
                  <a:cubicBezTo>
                    <a:pt x="286" y="500"/>
                    <a:pt x="254" y="505"/>
                    <a:pt x="206" y="505"/>
                  </a:cubicBezTo>
                  <a:cubicBezTo>
                    <a:pt x="125" y="505"/>
                    <a:pt x="80" y="497"/>
                    <a:pt x="48" y="469"/>
                  </a:cubicBezTo>
                  <a:cubicBezTo>
                    <a:pt x="15" y="440"/>
                    <a:pt x="0" y="421"/>
                    <a:pt x="2" y="381"/>
                  </a:cubicBezTo>
                  <a:cubicBezTo>
                    <a:pt x="2" y="359"/>
                    <a:pt x="14" y="329"/>
                    <a:pt x="31" y="309"/>
                  </a:cubicBezTo>
                  <a:cubicBezTo>
                    <a:pt x="49" y="288"/>
                    <a:pt x="72" y="275"/>
                    <a:pt x="98" y="263"/>
                  </a:cubicBezTo>
                  <a:cubicBezTo>
                    <a:pt x="124" y="251"/>
                    <a:pt x="154" y="242"/>
                    <a:pt x="197" y="234"/>
                  </a:cubicBezTo>
                  <a:cubicBezTo>
                    <a:pt x="242" y="228"/>
                    <a:pt x="303" y="220"/>
                    <a:pt x="385" y="213"/>
                  </a:cubicBezTo>
                  <a:cubicBezTo>
                    <a:pt x="428" y="210"/>
                    <a:pt x="454" y="200"/>
                    <a:pt x="466" y="195"/>
                  </a:cubicBezTo>
                  <a:cubicBezTo>
                    <a:pt x="484" y="189"/>
                    <a:pt x="490" y="181"/>
                    <a:pt x="493" y="167"/>
                  </a:cubicBezTo>
                  <a:cubicBezTo>
                    <a:pt x="497" y="143"/>
                    <a:pt x="490" y="128"/>
                    <a:pt x="456" y="121"/>
                  </a:cubicBezTo>
                  <a:cubicBezTo>
                    <a:pt x="366" y="103"/>
                    <a:pt x="199" y="133"/>
                    <a:pt x="112" y="154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274" y="11"/>
                    <a:pt x="380" y="0"/>
                    <a:pt x="493" y="0"/>
                  </a:cubicBezTo>
                  <a:cubicBezTo>
                    <a:pt x="672" y="0"/>
                    <a:pt x="729" y="51"/>
                    <a:pt x="728" y="117"/>
                  </a:cubicBezTo>
                  <a:moveTo>
                    <a:pt x="471" y="277"/>
                  </a:moveTo>
                  <a:cubicBezTo>
                    <a:pt x="460" y="280"/>
                    <a:pt x="446" y="284"/>
                    <a:pt x="430" y="288"/>
                  </a:cubicBezTo>
                  <a:cubicBezTo>
                    <a:pt x="413" y="292"/>
                    <a:pt x="382" y="297"/>
                    <a:pt x="337" y="304"/>
                  </a:cubicBezTo>
                  <a:cubicBezTo>
                    <a:pt x="306" y="309"/>
                    <a:pt x="285" y="316"/>
                    <a:pt x="273" y="324"/>
                  </a:cubicBezTo>
                  <a:cubicBezTo>
                    <a:pt x="261" y="333"/>
                    <a:pt x="255" y="343"/>
                    <a:pt x="252" y="356"/>
                  </a:cubicBezTo>
                  <a:cubicBezTo>
                    <a:pt x="250" y="369"/>
                    <a:pt x="255" y="380"/>
                    <a:pt x="266" y="388"/>
                  </a:cubicBezTo>
                  <a:cubicBezTo>
                    <a:pt x="278" y="396"/>
                    <a:pt x="298" y="400"/>
                    <a:pt x="326" y="400"/>
                  </a:cubicBezTo>
                  <a:cubicBezTo>
                    <a:pt x="347" y="400"/>
                    <a:pt x="367" y="397"/>
                    <a:pt x="387" y="391"/>
                  </a:cubicBezTo>
                  <a:cubicBezTo>
                    <a:pt x="407" y="384"/>
                    <a:pt x="424" y="375"/>
                    <a:pt x="437" y="364"/>
                  </a:cubicBezTo>
                  <a:cubicBezTo>
                    <a:pt x="446" y="356"/>
                    <a:pt x="453" y="345"/>
                    <a:pt x="458" y="333"/>
                  </a:cubicBezTo>
                  <a:cubicBezTo>
                    <a:pt x="461" y="325"/>
                    <a:pt x="466" y="306"/>
                    <a:pt x="471" y="277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5"/>
            <p:cNvSpPr/>
            <p:nvPr/>
          </p:nvSpPr>
          <p:spPr>
            <a:xfrm>
              <a:off x="676" y="4047"/>
              <a:ext cx="138" cy="115"/>
            </a:xfrm>
            <a:custGeom>
              <a:rect b="b" l="l" r="r" t="t"/>
              <a:pathLst>
                <a:path extrusionOk="0" h="699" w="835">
                  <a:moveTo>
                    <a:pt x="724" y="512"/>
                  </a:moveTo>
                  <a:cubicBezTo>
                    <a:pt x="646" y="528"/>
                    <a:pt x="603" y="534"/>
                    <a:pt x="526" y="534"/>
                  </a:cubicBezTo>
                  <a:cubicBezTo>
                    <a:pt x="412" y="534"/>
                    <a:pt x="322" y="477"/>
                    <a:pt x="327" y="374"/>
                  </a:cubicBezTo>
                  <a:cubicBezTo>
                    <a:pt x="330" y="305"/>
                    <a:pt x="412" y="159"/>
                    <a:pt x="620" y="159"/>
                  </a:cubicBezTo>
                  <a:cubicBezTo>
                    <a:pt x="685" y="159"/>
                    <a:pt x="736" y="171"/>
                    <a:pt x="805" y="210"/>
                  </a:cubicBezTo>
                  <a:cubicBezTo>
                    <a:pt x="835" y="41"/>
                    <a:pt x="835" y="41"/>
                    <a:pt x="835" y="41"/>
                  </a:cubicBezTo>
                  <a:cubicBezTo>
                    <a:pt x="741" y="5"/>
                    <a:pt x="680" y="0"/>
                    <a:pt x="599" y="1"/>
                  </a:cubicBezTo>
                  <a:cubicBezTo>
                    <a:pt x="327" y="4"/>
                    <a:pt x="66" y="128"/>
                    <a:pt x="33" y="379"/>
                  </a:cubicBezTo>
                  <a:cubicBezTo>
                    <a:pt x="0" y="635"/>
                    <a:pt x="313" y="699"/>
                    <a:pt x="451" y="698"/>
                  </a:cubicBezTo>
                  <a:cubicBezTo>
                    <a:pt x="531" y="698"/>
                    <a:pt x="615" y="695"/>
                    <a:pt x="692" y="687"/>
                  </a:cubicBezTo>
                  <a:lnTo>
                    <a:pt x="724" y="512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5"/>
            <p:cNvSpPr/>
            <p:nvPr/>
          </p:nvSpPr>
          <p:spPr>
            <a:xfrm>
              <a:off x="1097" y="4054"/>
              <a:ext cx="78" cy="108"/>
            </a:xfrm>
            <a:custGeom>
              <a:rect b="b" l="l" r="r" t="t"/>
              <a:pathLst>
                <a:path extrusionOk="0" h="643" w="473">
                  <a:moveTo>
                    <a:pt x="111" y="153"/>
                  </a:moveTo>
                  <a:cubicBezTo>
                    <a:pt x="128" y="54"/>
                    <a:pt x="128" y="54"/>
                    <a:pt x="128" y="54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351" y="153"/>
                    <a:pt x="351" y="153"/>
                    <a:pt x="351" y="153"/>
                  </a:cubicBezTo>
                  <a:cubicBezTo>
                    <a:pt x="473" y="153"/>
                    <a:pt x="473" y="153"/>
                    <a:pt x="473" y="153"/>
                  </a:cubicBezTo>
                  <a:cubicBezTo>
                    <a:pt x="450" y="252"/>
                    <a:pt x="450" y="252"/>
                    <a:pt x="450" y="252"/>
                  </a:cubicBezTo>
                  <a:cubicBezTo>
                    <a:pt x="331" y="251"/>
                    <a:pt x="331" y="251"/>
                    <a:pt x="331" y="251"/>
                  </a:cubicBezTo>
                  <a:cubicBezTo>
                    <a:pt x="260" y="643"/>
                    <a:pt x="260" y="643"/>
                    <a:pt x="260" y="643"/>
                  </a:cubicBezTo>
                  <a:cubicBezTo>
                    <a:pt x="260" y="643"/>
                    <a:pt x="20" y="642"/>
                    <a:pt x="19" y="643"/>
                  </a:cubicBezTo>
                  <a:cubicBezTo>
                    <a:pt x="90" y="252"/>
                    <a:pt x="90" y="252"/>
                    <a:pt x="9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18" y="153"/>
                    <a:pt x="18" y="153"/>
                    <a:pt x="18" y="153"/>
                  </a:cubicBezTo>
                  <a:lnTo>
                    <a:pt x="111" y="153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1276" y="4048"/>
              <a:ext cx="59" cy="113"/>
            </a:xfrm>
            <a:custGeom>
              <a:rect b="b" l="l" r="r" t="t"/>
              <a:pathLst>
                <a:path extrusionOk="0" h="113" w="59">
                  <a:moveTo>
                    <a:pt x="40" y="113"/>
                  </a:moveTo>
                  <a:lnTo>
                    <a:pt x="0" y="113"/>
                  </a:lnTo>
                  <a:lnTo>
                    <a:pt x="20" y="0"/>
                  </a:lnTo>
                  <a:lnTo>
                    <a:pt x="59" y="1"/>
                  </a:lnTo>
                  <a:lnTo>
                    <a:pt x="40" y="113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916" y="4079"/>
              <a:ext cx="126" cy="109"/>
            </a:xfrm>
            <a:custGeom>
              <a:rect b="b" l="l" r="r" t="t"/>
              <a:pathLst>
                <a:path extrusionOk="0" h="661" w="763">
                  <a:moveTo>
                    <a:pt x="0" y="661"/>
                  </a:moveTo>
                  <a:cubicBezTo>
                    <a:pt x="116" y="8"/>
                    <a:pt x="116" y="8"/>
                    <a:pt x="116" y="8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09" y="91"/>
                    <a:pt x="309" y="91"/>
                    <a:pt x="309" y="91"/>
                  </a:cubicBezTo>
                  <a:cubicBezTo>
                    <a:pt x="327" y="66"/>
                    <a:pt x="356" y="46"/>
                    <a:pt x="396" y="29"/>
                  </a:cubicBezTo>
                  <a:cubicBezTo>
                    <a:pt x="436" y="13"/>
                    <a:pt x="482" y="0"/>
                    <a:pt x="531" y="0"/>
                  </a:cubicBezTo>
                  <a:cubicBezTo>
                    <a:pt x="586" y="0"/>
                    <a:pt x="619" y="3"/>
                    <a:pt x="660" y="24"/>
                  </a:cubicBezTo>
                  <a:cubicBezTo>
                    <a:pt x="701" y="46"/>
                    <a:pt x="729" y="77"/>
                    <a:pt x="745" y="117"/>
                  </a:cubicBezTo>
                  <a:cubicBezTo>
                    <a:pt x="760" y="157"/>
                    <a:pt x="763" y="201"/>
                    <a:pt x="755" y="250"/>
                  </a:cubicBezTo>
                  <a:cubicBezTo>
                    <a:pt x="741" y="330"/>
                    <a:pt x="702" y="393"/>
                    <a:pt x="637" y="440"/>
                  </a:cubicBezTo>
                  <a:cubicBezTo>
                    <a:pt x="573" y="487"/>
                    <a:pt x="516" y="499"/>
                    <a:pt x="434" y="499"/>
                  </a:cubicBezTo>
                  <a:cubicBezTo>
                    <a:pt x="405" y="499"/>
                    <a:pt x="381" y="496"/>
                    <a:pt x="360" y="491"/>
                  </a:cubicBezTo>
                  <a:cubicBezTo>
                    <a:pt x="341" y="486"/>
                    <a:pt x="325" y="480"/>
                    <a:pt x="313" y="472"/>
                  </a:cubicBezTo>
                  <a:cubicBezTo>
                    <a:pt x="301" y="465"/>
                    <a:pt x="289" y="454"/>
                    <a:pt x="274" y="437"/>
                  </a:cubicBezTo>
                  <a:cubicBezTo>
                    <a:pt x="235" y="661"/>
                    <a:pt x="235" y="661"/>
                    <a:pt x="235" y="661"/>
                  </a:cubicBezTo>
                  <a:lnTo>
                    <a:pt x="0" y="661"/>
                  </a:lnTo>
                  <a:close/>
                  <a:moveTo>
                    <a:pt x="434" y="119"/>
                  </a:moveTo>
                  <a:cubicBezTo>
                    <a:pt x="402" y="119"/>
                    <a:pt x="374" y="129"/>
                    <a:pt x="349" y="148"/>
                  </a:cubicBezTo>
                  <a:cubicBezTo>
                    <a:pt x="324" y="167"/>
                    <a:pt x="308" y="194"/>
                    <a:pt x="302" y="231"/>
                  </a:cubicBezTo>
                  <a:cubicBezTo>
                    <a:pt x="294" y="274"/>
                    <a:pt x="299" y="304"/>
                    <a:pt x="316" y="323"/>
                  </a:cubicBezTo>
                  <a:cubicBezTo>
                    <a:pt x="333" y="342"/>
                    <a:pt x="357" y="351"/>
                    <a:pt x="389" y="351"/>
                  </a:cubicBezTo>
                  <a:cubicBezTo>
                    <a:pt x="411" y="351"/>
                    <a:pt x="433" y="347"/>
                    <a:pt x="450" y="339"/>
                  </a:cubicBezTo>
                  <a:cubicBezTo>
                    <a:pt x="470" y="329"/>
                    <a:pt x="484" y="317"/>
                    <a:pt x="496" y="299"/>
                  </a:cubicBezTo>
                  <a:cubicBezTo>
                    <a:pt x="510" y="280"/>
                    <a:pt x="518" y="259"/>
                    <a:pt x="523" y="235"/>
                  </a:cubicBezTo>
                  <a:cubicBezTo>
                    <a:pt x="529" y="196"/>
                    <a:pt x="524" y="168"/>
                    <a:pt x="506" y="149"/>
                  </a:cubicBezTo>
                  <a:cubicBezTo>
                    <a:pt x="488" y="129"/>
                    <a:pt x="465" y="119"/>
                    <a:pt x="434" y="119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5"/>
            <p:cNvSpPr/>
            <p:nvPr/>
          </p:nvSpPr>
          <p:spPr>
            <a:xfrm>
              <a:off x="1565" y="4093"/>
              <a:ext cx="82" cy="96"/>
            </a:xfrm>
            <a:custGeom>
              <a:rect b="b" l="l" r="r" t="t"/>
              <a:pathLst>
                <a:path extrusionOk="0" h="581" w="497">
                  <a:moveTo>
                    <a:pt x="421" y="393"/>
                  </a:moveTo>
                  <a:cubicBezTo>
                    <a:pt x="440" y="406"/>
                    <a:pt x="440" y="406"/>
                    <a:pt x="440" y="406"/>
                  </a:cubicBezTo>
                  <a:cubicBezTo>
                    <a:pt x="392" y="503"/>
                    <a:pt x="295" y="581"/>
                    <a:pt x="181" y="581"/>
                  </a:cubicBezTo>
                  <a:cubicBezTo>
                    <a:pt x="88" y="581"/>
                    <a:pt x="11" y="519"/>
                    <a:pt x="7" y="403"/>
                  </a:cubicBezTo>
                  <a:cubicBezTo>
                    <a:pt x="0" y="194"/>
                    <a:pt x="195" y="0"/>
                    <a:pt x="356" y="0"/>
                  </a:cubicBezTo>
                  <a:cubicBezTo>
                    <a:pt x="424" y="0"/>
                    <a:pt x="488" y="30"/>
                    <a:pt x="491" y="104"/>
                  </a:cubicBezTo>
                  <a:cubicBezTo>
                    <a:pt x="497" y="270"/>
                    <a:pt x="264" y="321"/>
                    <a:pt x="110" y="324"/>
                  </a:cubicBezTo>
                  <a:cubicBezTo>
                    <a:pt x="105" y="341"/>
                    <a:pt x="103" y="359"/>
                    <a:pt x="104" y="385"/>
                  </a:cubicBezTo>
                  <a:cubicBezTo>
                    <a:pt x="106" y="454"/>
                    <a:pt x="148" y="512"/>
                    <a:pt x="234" y="512"/>
                  </a:cubicBezTo>
                  <a:cubicBezTo>
                    <a:pt x="309" y="512"/>
                    <a:pt x="383" y="452"/>
                    <a:pt x="421" y="393"/>
                  </a:cubicBezTo>
                  <a:moveTo>
                    <a:pt x="400" y="93"/>
                  </a:moveTo>
                  <a:cubicBezTo>
                    <a:pt x="398" y="54"/>
                    <a:pt x="379" y="28"/>
                    <a:pt x="338" y="28"/>
                  </a:cubicBezTo>
                  <a:cubicBezTo>
                    <a:pt x="241" y="28"/>
                    <a:pt x="137" y="219"/>
                    <a:pt x="119" y="296"/>
                  </a:cubicBezTo>
                  <a:cubicBezTo>
                    <a:pt x="279" y="296"/>
                    <a:pt x="404" y="201"/>
                    <a:pt x="400" y="93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5"/>
            <p:cNvSpPr/>
            <p:nvPr/>
          </p:nvSpPr>
          <p:spPr>
            <a:xfrm>
              <a:off x="1474" y="4093"/>
              <a:ext cx="95" cy="96"/>
            </a:xfrm>
            <a:custGeom>
              <a:rect b="b" l="l" r="r" t="t"/>
              <a:pathLst>
                <a:path extrusionOk="0" h="581" w="573">
                  <a:moveTo>
                    <a:pt x="15" y="88"/>
                  </a:moveTo>
                  <a:cubicBezTo>
                    <a:pt x="32" y="86"/>
                    <a:pt x="58" y="83"/>
                    <a:pt x="70" y="83"/>
                  </a:cubicBezTo>
                  <a:cubicBezTo>
                    <a:pt x="87" y="83"/>
                    <a:pt x="104" y="86"/>
                    <a:pt x="105" y="103"/>
                  </a:cubicBezTo>
                  <a:cubicBezTo>
                    <a:pt x="105" y="114"/>
                    <a:pt x="86" y="188"/>
                    <a:pt x="83" y="205"/>
                  </a:cubicBezTo>
                  <a:cubicBezTo>
                    <a:pt x="45" y="369"/>
                    <a:pt x="45" y="369"/>
                    <a:pt x="45" y="369"/>
                  </a:cubicBezTo>
                  <a:cubicBezTo>
                    <a:pt x="30" y="436"/>
                    <a:pt x="14" y="506"/>
                    <a:pt x="0" y="561"/>
                  </a:cubicBezTo>
                  <a:cubicBezTo>
                    <a:pt x="95" y="561"/>
                    <a:pt x="95" y="561"/>
                    <a:pt x="95" y="561"/>
                  </a:cubicBezTo>
                  <a:cubicBezTo>
                    <a:pt x="149" y="302"/>
                    <a:pt x="149" y="302"/>
                    <a:pt x="149" y="302"/>
                  </a:cubicBezTo>
                  <a:cubicBezTo>
                    <a:pt x="312" y="131"/>
                    <a:pt x="375" y="76"/>
                    <a:pt x="414" y="76"/>
                  </a:cubicBezTo>
                  <a:cubicBezTo>
                    <a:pt x="431" y="76"/>
                    <a:pt x="443" y="85"/>
                    <a:pt x="444" y="106"/>
                  </a:cubicBezTo>
                  <a:cubicBezTo>
                    <a:pt x="445" y="136"/>
                    <a:pt x="427" y="204"/>
                    <a:pt x="420" y="223"/>
                  </a:cubicBezTo>
                  <a:cubicBezTo>
                    <a:pt x="365" y="413"/>
                    <a:pt x="365" y="413"/>
                    <a:pt x="365" y="413"/>
                  </a:cubicBezTo>
                  <a:cubicBezTo>
                    <a:pt x="353" y="455"/>
                    <a:pt x="344" y="493"/>
                    <a:pt x="345" y="521"/>
                  </a:cubicBezTo>
                  <a:cubicBezTo>
                    <a:pt x="346" y="562"/>
                    <a:pt x="371" y="581"/>
                    <a:pt x="409" y="581"/>
                  </a:cubicBezTo>
                  <a:cubicBezTo>
                    <a:pt x="478" y="581"/>
                    <a:pt x="529" y="508"/>
                    <a:pt x="573" y="437"/>
                  </a:cubicBezTo>
                  <a:cubicBezTo>
                    <a:pt x="560" y="413"/>
                    <a:pt x="560" y="413"/>
                    <a:pt x="560" y="413"/>
                  </a:cubicBezTo>
                  <a:cubicBezTo>
                    <a:pt x="542" y="442"/>
                    <a:pt x="501" y="505"/>
                    <a:pt x="469" y="505"/>
                  </a:cubicBezTo>
                  <a:cubicBezTo>
                    <a:pt x="458" y="505"/>
                    <a:pt x="448" y="498"/>
                    <a:pt x="448" y="481"/>
                  </a:cubicBezTo>
                  <a:cubicBezTo>
                    <a:pt x="447" y="458"/>
                    <a:pt x="457" y="425"/>
                    <a:pt x="463" y="403"/>
                  </a:cubicBezTo>
                  <a:cubicBezTo>
                    <a:pt x="524" y="182"/>
                    <a:pt x="524" y="182"/>
                    <a:pt x="524" y="182"/>
                  </a:cubicBezTo>
                  <a:cubicBezTo>
                    <a:pt x="540" y="121"/>
                    <a:pt x="548" y="81"/>
                    <a:pt x="547" y="60"/>
                  </a:cubicBezTo>
                  <a:cubicBezTo>
                    <a:pt x="546" y="19"/>
                    <a:pt x="522" y="0"/>
                    <a:pt x="485" y="0"/>
                  </a:cubicBezTo>
                  <a:cubicBezTo>
                    <a:pt x="422" y="0"/>
                    <a:pt x="338" y="46"/>
                    <a:pt x="162" y="249"/>
                  </a:cubicBezTo>
                  <a:cubicBezTo>
                    <a:pt x="159" y="249"/>
                    <a:pt x="159" y="249"/>
                    <a:pt x="159" y="249"/>
                  </a:cubicBezTo>
                  <a:cubicBezTo>
                    <a:pt x="182" y="150"/>
                    <a:pt x="182" y="150"/>
                    <a:pt x="182" y="150"/>
                  </a:cubicBezTo>
                  <a:cubicBezTo>
                    <a:pt x="194" y="95"/>
                    <a:pt x="206" y="39"/>
                    <a:pt x="217" y="0"/>
                  </a:cubicBezTo>
                  <a:cubicBezTo>
                    <a:pt x="156" y="22"/>
                    <a:pt x="68" y="46"/>
                    <a:pt x="14" y="57"/>
                  </a:cubicBezTo>
                  <a:lnTo>
                    <a:pt x="15" y="88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5"/>
            <p:cNvSpPr/>
            <p:nvPr/>
          </p:nvSpPr>
          <p:spPr>
            <a:xfrm>
              <a:off x="1649" y="4065"/>
              <a:ext cx="28" cy="28"/>
            </a:xfrm>
            <a:custGeom>
              <a:rect b="b" l="l" r="r" t="t"/>
              <a:pathLst>
                <a:path extrusionOk="0" h="170" w="171">
                  <a:moveTo>
                    <a:pt x="85" y="79"/>
                  </a:moveTo>
                  <a:cubicBezTo>
                    <a:pt x="98" y="79"/>
                    <a:pt x="109" y="78"/>
                    <a:pt x="109" y="63"/>
                  </a:cubicBezTo>
                  <a:cubicBezTo>
                    <a:pt x="109" y="50"/>
                    <a:pt x="98" y="48"/>
                    <a:pt x="8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79"/>
                    <a:pt x="68" y="79"/>
                    <a:pt x="68" y="79"/>
                  </a:cubicBezTo>
                  <a:lnTo>
                    <a:pt x="85" y="79"/>
                  </a:lnTo>
                  <a:close/>
                  <a:moveTo>
                    <a:pt x="68" y="134"/>
                  </a:moveTo>
                  <a:cubicBezTo>
                    <a:pt x="53" y="134"/>
                    <a:pt x="53" y="134"/>
                    <a:pt x="53" y="134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113" y="36"/>
                    <a:pt x="125" y="44"/>
                    <a:pt x="125" y="63"/>
                  </a:cubicBezTo>
                  <a:cubicBezTo>
                    <a:pt x="125" y="81"/>
                    <a:pt x="114" y="89"/>
                    <a:pt x="99" y="91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8" y="91"/>
                    <a:pt x="68" y="91"/>
                    <a:pt x="68" y="91"/>
                  </a:cubicBezTo>
                  <a:lnTo>
                    <a:pt x="68" y="134"/>
                  </a:lnTo>
                  <a:close/>
                  <a:moveTo>
                    <a:pt x="86" y="155"/>
                  </a:moveTo>
                  <a:cubicBezTo>
                    <a:pt x="124" y="155"/>
                    <a:pt x="154" y="126"/>
                    <a:pt x="154" y="84"/>
                  </a:cubicBezTo>
                  <a:cubicBezTo>
                    <a:pt x="154" y="44"/>
                    <a:pt x="124" y="14"/>
                    <a:pt x="86" y="14"/>
                  </a:cubicBezTo>
                  <a:cubicBezTo>
                    <a:pt x="47" y="14"/>
                    <a:pt x="17" y="44"/>
                    <a:pt x="17" y="84"/>
                  </a:cubicBezTo>
                  <a:cubicBezTo>
                    <a:pt x="17" y="126"/>
                    <a:pt x="47" y="155"/>
                    <a:pt x="86" y="155"/>
                  </a:cubicBezTo>
                  <a:moveTo>
                    <a:pt x="0" y="84"/>
                  </a:moveTo>
                  <a:cubicBezTo>
                    <a:pt x="0" y="36"/>
                    <a:pt x="39" y="0"/>
                    <a:pt x="86" y="0"/>
                  </a:cubicBezTo>
                  <a:cubicBezTo>
                    <a:pt x="132" y="0"/>
                    <a:pt x="171" y="36"/>
                    <a:pt x="171" y="84"/>
                  </a:cubicBezTo>
                  <a:cubicBezTo>
                    <a:pt x="171" y="134"/>
                    <a:pt x="132" y="170"/>
                    <a:pt x="86" y="170"/>
                  </a:cubicBezTo>
                  <a:cubicBezTo>
                    <a:pt x="39" y="170"/>
                    <a:pt x="0" y="134"/>
                    <a:pt x="0" y="84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" name="Google Shape;137;p25"/>
          <p:cNvSpPr txBox="1"/>
          <p:nvPr/>
        </p:nvSpPr>
        <p:spPr>
          <a:xfrm>
            <a:off x="9938871" y="6592004"/>
            <a:ext cx="1665600" cy="1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515352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b="0" i="0" sz="1100" u="none" cap="none" strike="noStrike">
              <a:solidFill>
                <a:srgbClr val="5153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5"/>
          <p:cNvSpPr txBox="1"/>
          <p:nvPr/>
        </p:nvSpPr>
        <p:spPr>
          <a:xfrm>
            <a:off x="11712355" y="6545100"/>
            <a:ext cx="5028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635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15352"/>
              </a:buClr>
              <a:buSzPts val="1100"/>
              <a:buFont typeface="Arial"/>
              <a:buChar char="​"/>
            </a:pPr>
            <a:fld id="{00000000-1234-1234-1234-123412341234}" type="slidenum">
              <a:rPr b="0" i="0" lang="en" sz="1100" u="none" cap="none" strike="noStrike">
                <a:solidFill>
                  <a:srgbClr val="51535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153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genda-White 2">
  <p:cSld name="1_Agenda-White_2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466344" y="329184"/>
            <a:ext cx="112464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Optimist"/>
              <a:buNone/>
              <a:defRPr i="0" sz="2800" u="none" cap="none" strike="noStrike">
                <a:solidFill>
                  <a:schemeClr val="accent1"/>
                </a:solidFill>
                <a:latin typeface="Optimist"/>
                <a:ea typeface="Optimist"/>
                <a:cs typeface="Optimist"/>
                <a:sym typeface="Optimi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900">
                <a:latin typeface="Optimist"/>
                <a:ea typeface="Optimist"/>
                <a:cs typeface="Optimist"/>
                <a:sym typeface="Optimis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900">
                <a:latin typeface="Optimist"/>
                <a:ea typeface="Optimist"/>
                <a:cs typeface="Optimist"/>
                <a:sym typeface="Optimis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900">
                <a:latin typeface="Optimist"/>
                <a:ea typeface="Optimist"/>
                <a:cs typeface="Optimist"/>
                <a:sym typeface="Optimis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900">
                <a:latin typeface="Optimist"/>
                <a:ea typeface="Optimist"/>
                <a:cs typeface="Optimist"/>
                <a:sym typeface="Optimis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900">
                <a:latin typeface="Optimist"/>
                <a:ea typeface="Optimist"/>
                <a:cs typeface="Optimist"/>
                <a:sym typeface="Optimis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900">
                <a:latin typeface="Optimist"/>
                <a:ea typeface="Optimist"/>
                <a:cs typeface="Optimist"/>
                <a:sym typeface="Optimis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900">
                <a:latin typeface="Optimist"/>
                <a:ea typeface="Optimist"/>
                <a:cs typeface="Optimist"/>
                <a:sym typeface="Optimis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900">
                <a:latin typeface="Optimist"/>
                <a:ea typeface="Optimist"/>
                <a:cs typeface="Optimist"/>
                <a:sym typeface="Optimist"/>
              </a:defRPr>
            </a:lvl9pPr>
          </a:lstStyle>
          <a:p/>
        </p:txBody>
      </p:sp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468313" y="1408175"/>
            <a:ext cx="11242200" cy="4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0" lIns="0" spcFirstLastPara="1" rIns="0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Optimist"/>
              <a:buChar char="•"/>
              <a:defRPr i="0" sz="20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1pPr>
            <a:lvl2pPr indent="-330200" lvl="1" marL="914400" marR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Optimist"/>
              <a:buChar char="•"/>
              <a:defRPr i="0" sz="16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2pPr>
            <a:lvl3pPr indent="-323850" lvl="2" marL="1371600" marR="0" rtl="0" algn="l">
              <a:lnSpc>
                <a:spcPct val="128571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Optimist"/>
              <a:buChar char="•"/>
              <a:defRPr i="0" sz="15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Optimist"/>
              <a:buChar char="​"/>
              <a:defRPr i="0" sz="2000" u="none" cap="none" strike="noStrike">
                <a:solidFill>
                  <a:schemeClr val="accent1"/>
                </a:solidFill>
                <a:latin typeface="Optimist"/>
                <a:ea typeface="Optimist"/>
                <a:cs typeface="Optimist"/>
                <a:sym typeface="Optimist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Optimist"/>
              <a:buChar char="​"/>
              <a:defRPr i="0" sz="16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Optimist"/>
              <a:buChar char="​"/>
              <a:defRPr i="0" sz="15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6pPr>
            <a:lvl7pPr indent="-304800" lvl="6" marL="3200400" marR="0" rtl="0" algn="l">
              <a:lnSpc>
                <a:spcPct val="116666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Optimist"/>
              <a:buChar char="•"/>
              <a:defRPr i="0" sz="12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7pPr>
            <a:lvl8pPr indent="-298450" lvl="7" marL="3657600" marR="0" rtl="0" algn="l">
              <a:lnSpc>
                <a:spcPct val="10909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Optimist"/>
              <a:buChar char="•"/>
              <a:defRPr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8pPr>
            <a:lvl9pPr indent="-298450" lvl="8" marL="4114800" marR="0" rtl="0" algn="l">
              <a:lnSpc>
                <a:spcPct val="120000"/>
              </a:lnSpc>
              <a:spcBef>
                <a:spcPts val="700"/>
              </a:spcBef>
              <a:spcAft>
                <a:spcPts val="700"/>
              </a:spcAft>
              <a:buClr>
                <a:schemeClr val="accent5"/>
              </a:buClr>
              <a:buSzPts val="1100"/>
              <a:buFont typeface="Optimist"/>
              <a:buChar char="•"/>
              <a:defRPr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9pPr>
          </a:lstStyle>
          <a:p/>
        </p:txBody>
      </p:sp>
      <p:grpSp>
        <p:nvGrpSpPr>
          <p:cNvPr id="142" name="Google Shape;142;p26"/>
          <p:cNvGrpSpPr/>
          <p:nvPr/>
        </p:nvGrpSpPr>
        <p:grpSpPr>
          <a:xfrm>
            <a:off x="193970" y="6369731"/>
            <a:ext cx="1033570" cy="397895"/>
            <a:chOff x="676" y="3865"/>
            <a:chExt cx="1001" cy="385"/>
          </a:xfrm>
        </p:grpSpPr>
        <p:sp>
          <p:nvSpPr>
            <p:cNvPr id="143" name="Google Shape;143;p26"/>
            <p:cNvSpPr/>
            <p:nvPr/>
          </p:nvSpPr>
          <p:spPr>
            <a:xfrm>
              <a:off x="681" y="3904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941" y="3865"/>
              <a:ext cx="692" cy="385"/>
            </a:xfrm>
            <a:custGeom>
              <a:rect b="b" l="l" r="r" t="t"/>
              <a:pathLst>
                <a:path extrusionOk="0" h="2335" w="4194">
                  <a:moveTo>
                    <a:pt x="4020" y="432"/>
                  </a:moveTo>
                  <a:cubicBezTo>
                    <a:pt x="3628" y="0"/>
                    <a:pt x="1106" y="389"/>
                    <a:pt x="34" y="623"/>
                  </a:cubicBezTo>
                  <a:cubicBezTo>
                    <a:pt x="9" y="629"/>
                    <a:pt x="9" y="629"/>
                    <a:pt x="9" y="629"/>
                  </a:cubicBezTo>
                  <a:cubicBezTo>
                    <a:pt x="3" y="630"/>
                    <a:pt x="0" y="635"/>
                    <a:pt x="1" y="640"/>
                  </a:cubicBezTo>
                  <a:cubicBezTo>
                    <a:pt x="2" y="645"/>
                    <a:pt x="7" y="648"/>
                    <a:pt x="12" y="647"/>
                  </a:cubicBezTo>
                  <a:cubicBezTo>
                    <a:pt x="37" y="643"/>
                    <a:pt x="37" y="643"/>
                    <a:pt x="37" y="643"/>
                  </a:cubicBezTo>
                  <a:cubicBezTo>
                    <a:pt x="925" y="484"/>
                    <a:pt x="2773" y="265"/>
                    <a:pt x="3170" y="659"/>
                  </a:cubicBezTo>
                  <a:cubicBezTo>
                    <a:pt x="3292" y="780"/>
                    <a:pt x="3263" y="935"/>
                    <a:pt x="3122" y="1117"/>
                  </a:cubicBezTo>
                  <a:cubicBezTo>
                    <a:pt x="3198" y="1166"/>
                    <a:pt x="3252" y="1243"/>
                    <a:pt x="3276" y="1339"/>
                  </a:cubicBezTo>
                  <a:cubicBezTo>
                    <a:pt x="3825" y="973"/>
                    <a:pt x="4194" y="625"/>
                    <a:pt x="4020" y="432"/>
                  </a:cubicBezTo>
                  <a:moveTo>
                    <a:pt x="2388" y="1754"/>
                  </a:moveTo>
                  <a:cubicBezTo>
                    <a:pt x="2388" y="1754"/>
                    <a:pt x="2387" y="1754"/>
                    <a:pt x="2387" y="1754"/>
                  </a:cubicBezTo>
                  <a:cubicBezTo>
                    <a:pt x="2138" y="1930"/>
                    <a:pt x="1844" y="2115"/>
                    <a:pt x="1527" y="2309"/>
                  </a:cubicBezTo>
                  <a:cubicBezTo>
                    <a:pt x="1515" y="2316"/>
                    <a:pt x="1515" y="2316"/>
                    <a:pt x="1515" y="2316"/>
                  </a:cubicBezTo>
                  <a:cubicBezTo>
                    <a:pt x="1510" y="2319"/>
                    <a:pt x="1509" y="2325"/>
                    <a:pt x="1512" y="2330"/>
                  </a:cubicBezTo>
                  <a:cubicBezTo>
                    <a:pt x="1515" y="2334"/>
                    <a:pt x="1521" y="2335"/>
                    <a:pt x="1525" y="2332"/>
                  </a:cubicBezTo>
                  <a:cubicBezTo>
                    <a:pt x="1536" y="2326"/>
                    <a:pt x="1536" y="2326"/>
                    <a:pt x="1536" y="2326"/>
                  </a:cubicBezTo>
                  <a:cubicBezTo>
                    <a:pt x="1805" y="2186"/>
                    <a:pt x="2113" y="2020"/>
                    <a:pt x="2424" y="1849"/>
                  </a:cubicBezTo>
                  <a:cubicBezTo>
                    <a:pt x="2426" y="1848"/>
                    <a:pt x="2427" y="1847"/>
                    <a:pt x="2429" y="1846"/>
                  </a:cubicBezTo>
                  <a:cubicBezTo>
                    <a:pt x="2412" y="1818"/>
                    <a:pt x="2398" y="1787"/>
                    <a:pt x="2388" y="1754"/>
                  </a:cubicBezTo>
                </a:path>
              </a:pathLst>
            </a:custGeom>
            <a:solidFill>
              <a:srgbClr val="D0302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6"/>
            <p:cNvSpPr/>
            <p:nvPr/>
          </p:nvSpPr>
          <p:spPr>
            <a:xfrm>
              <a:off x="1340" y="4048"/>
              <a:ext cx="139" cy="142"/>
            </a:xfrm>
            <a:custGeom>
              <a:rect b="b" l="l" r="r" t="t"/>
              <a:pathLst>
                <a:path extrusionOk="0" h="858" w="842">
                  <a:moveTo>
                    <a:pt x="9" y="525"/>
                  </a:moveTo>
                  <a:cubicBezTo>
                    <a:pt x="0" y="265"/>
                    <a:pt x="203" y="0"/>
                    <a:pt x="499" y="0"/>
                  </a:cubicBezTo>
                  <a:cubicBezTo>
                    <a:pt x="696" y="0"/>
                    <a:pt x="826" y="132"/>
                    <a:pt x="833" y="333"/>
                  </a:cubicBezTo>
                  <a:cubicBezTo>
                    <a:pt x="842" y="607"/>
                    <a:pt x="652" y="858"/>
                    <a:pt x="343" y="858"/>
                  </a:cubicBezTo>
                  <a:cubicBezTo>
                    <a:pt x="145" y="858"/>
                    <a:pt x="16" y="727"/>
                    <a:pt x="9" y="525"/>
                  </a:cubicBezTo>
                  <a:moveTo>
                    <a:pt x="137" y="533"/>
                  </a:moveTo>
                  <a:cubicBezTo>
                    <a:pt x="142" y="685"/>
                    <a:pt x="239" y="810"/>
                    <a:pt x="364" y="810"/>
                  </a:cubicBezTo>
                  <a:cubicBezTo>
                    <a:pt x="607" y="810"/>
                    <a:pt x="711" y="511"/>
                    <a:pt x="704" y="312"/>
                  </a:cubicBezTo>
                  <a:cubicBezTo>
                    <a:pt x="699" y="159"/>
                    <a:pt x="600" y="35"/>
                    <a:pt x="475" y="35"/>
                  </a:cubicBezTo>
                  <a:cubicBezTo>
                    <a:pt x="265" y="35"/>
                    <a:pt x="130" y="332"/>
                    <a:pt x="137" y="533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6"/>
            <p:cNvSpPr/>
            <p:nvPr/>
          </p:nvSpPr>
          <p:spPr>
            <a:xfrm>
              <a:off x="801" y="4078"/>
              <a:ext cx="120" cy="83"/>
            </a:xfrm>
            <a:custGeom>
              <a:rect b="b" l="l" r="r" t="t"/>
              <a:pathLst>
                <a:path extrusionOk="0" h="505" w="729">
                  <a:moveTo>
                    <a:pt x="727" y="117"/>
                  </a:moveTo>
                  <a:cubicBezTo>
                    <a:pt x="726" y="141"/>
                    <a:pt x="722" y="161"/>
                    <a:pt x="716" y="198"/>
                  </a:cubicBezTo>
                  <a:cubicBezTo>
                    <a:pt x="672" y="442"/>
                    <a:pt x="672" y="442"/>
                    <a:pt x="672" y="442"/>
                  </a:cubicBezTo>
                  <a:cubicBezTo>
                    <a:pt x="669" y="463"/>
                    <a:pt x="677" y="480"/>
                    <a:pt x="697" y="492"/>
                  </a:cubicBezTo>
                  <a:cubicBezTo>
                    <a:pt x="696" y="501"/>
                    <a:pt x="696" y="501"/>
                    <a:pt x="696" y="501"/>
                  </a:cubicBezTo>
                  <a:cubicBezTo>
                    <a:pt x="447" y="501"/>
                    <a:pt x="447" y="501"/>
                    <a:pt x="447" y="501"/>
                  </a:cubicBezTo>
                  <a:cubicBezTo>
                    <a:pt x="445" y="439"/>
                    <a:pt x="445" y="439"/>
                    <a:pt x="445" y="439"/>
                  </a:cubicBezTo>
                  <a:cubicBezTo>
                    <a:pt x="408" y="461"/>
                    <a:pt x="365" y="479"/>
                    <a:pt x="325" y="490"/>
                  </a:cubicBezTo>
                  <a:cubicBezTo>
                    <a:pt x="286" y="500"/>
                    <a:pt x="254" y="505"/>
                    <a:pt x="206" y="505"/>
                  </a:cubicBezTo>
                  <a:cubicBezTo>
                    <a:pt x="126" y="505"/>
                    <a:pt x="79" y="496"/>
                    <a:pt x="48" y="469"/>
                  </a:cubicBezTo>
                  <a:cubicBezTo>
                    <a:pt x="15" y="440"/>
                    <a:pt x="0" y="421"/>
                    <a:pt x="1" y="381"/>
                  </a:cubicBezTo>
                  <a:cubicBezTo>
                    <a:pt x="3" y="359"/>
                    <a:pt x="14" y="329"/>
                    <a:pt x="31" y="309"/>
                  </a:cubicBezTo>
                  <a:cubicBezTo>
                    <a:pt x="49" y="288"/>
                    <a:pt x="72" y="275"/>
                    <a:pt x="98" y="263"/>
                  </a:cubicBezTo>
                  <a:cubicBezTo>
                    <a:pt x="123" y="250"/>
                    <a:pt x="153" y="242"/>
                    <a:pt x="197" y="235"/>
                  </a:cubicBezTo>
                  <a:cubicBezTo>
                    <a:pt x="241" y="228"/>
                    <a:pt x="303" y="220"/>
                    <a:pt x="385" y="214"/>
                  </a:cubicBezTo>
                  <a:cubicBezTo>
                    <a:pt x="428" y="210"/>
                    <a:pt x="454" y="200"/>
                    <a:pt x="467" y="195"/>
                  </a:cubicBezTo>
                  <a:cubicBezTo>
                    <a:pt x="484" y="188"/>
                    <a:pt x="490" y="181"/>
                    <a:pt x="493" y="167"/>
                  </a:cubicBezTo>
                  <a:cubicBezTo>
                    <a:pt x="498" y="142"/>
                    <a:pt x="490" y="128"/>
                    <a:pt x="456" y="121"/>
                  </a:cubicBezTo>
                  <a:cubicBezTo>
                    <a:pt x="367" y="104"/>
                    <a:pt x="199" y="133"/>
                    <a:pt x="112" y="154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273" y="11"/>
                    <a:pt x="380" y="0"/>
                    <a:pt x="493" y="0"/>
                  </a:cubicBezTo>
                  <a:cubicBezTo>
                    <a:pt x="672" y="0"/>
                    <a:pt x="729" y="51"/>
                    <a:pt x="727" y="117"/>
                  </a:cubicBezTo>
                  <a:moveTo>
                    <a:pt x="471" y="276"/>
                  </a:moveTo>
                  <a:cubicBezTo>
                    <a:pt x="460" y="280"/>
                    <a:pt x="446" y="284"/>
                    <a:pt x="430" y="288"/>
                  </a:cubicBezTo>
                  <a:cubicBezTo>
                    <a:pt x="413" y="292"/>
                    <a:pt x="382" y="297"/>
                    <a:pt x="337" y="304"/>
                  </a:cubicBezTo>
                  <a:cubicBezTo>
                    <a:pt x="306" y="309"/>
                    <a:pt x="285" y="315"/>
                    <a:pt x="273" y="324"/>
                  </a:cubicBezTo>
                  <a:cubicBezTo>
                    <a:pt x="261" y="333"/>
                    <a:pt x="254" y="343"/>
                    <a:pt x="252" y="356"/>
                  </a:cubicBezTo>
                  <a:cubicBezTo>
                    <a:pt x="250" y="369"/>
                    <a:pt x="254" y="380"/>
                    <a:pt x="266" y="388"/>
                  </a:cubicBezTo>
                  <a:cubicBezTo>
                    <a:pt x="278" y="396"/>
                    <a:pt x="298" y="401"/>
                    <a:pt x="325" y="401"/>
                  </a:cubicBezTo>
                  <a:cubicBezTo>
                    <a:pt x="346" y="401"/>
                    <a:pt x="367" y="397"/>
                    <a:pt x="387" y="391"/>
                  </a:cubicBezTo>
                  <a:cubicBezTo>
                    <a:pt x="407" y="384"/>
                    <a:pt x="424" y="375"/>
                    <a:pt x="437" y="364"/>
                  </a:cubicBezTo>
                  <a:cubicBezTo>
                    <a:pt x="446" y="356"/>
                    <a:pt x="453" y="345"/>
                    <a:pt x="458" y="333"/>
                  </a:cubicBezTo>
                  <a:cubicBezTo>
                    <a:pt x="461" y="324"/>
                    <a:pt x="466" y="306"/>
                    <a:pt x="471" y="276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6"/>
            <p:cNvSpPr/>
            <p:nvPr/>
          </p:nvSpPr>
          <p:spPr>
            <a:xfrm>
              <a:off x="1040" y="4049"/>
              <a:ext cx="60" cy="113"/>
            </a:xfrm>
            <a:custGeom>
              <a:rect b="b" l="l" r="r" t="t"/>
              <a:pathLst>
                <a:path extrusionOk="0" h="672" w="362">
                  <a:moveTo>
                    <a:pt x="99" y="72"/>
                  </a:moveTo>
                  <a:cubicBezTo>
                    <a:pt x="106" y="32"/>
                    <a:pt x="169" y="0"/>
                    <a:pt x="240" y="0"/>
                  </a:cubicBezTo>
                  <a:cubicBezTo>
                    <a:pt x="311" y="0"/>
                    <a:pt x="362" y="32"/>
                    <a:pt x="356" y="72"/>
                  </a:cubicBezTo>
                  <a:cubicBezTo>
                    <a:pt x="348" y="113"/>
                    <a:pt x="285" y="145"/>
                    <a:pt x="214" y="145"/>
                  </a:cubicBezTo>
                  <a:cubicBezTo>
                    <a:pt x="143" y="145"/>
                    <a:pt x="92" y="113"/>
                    <a:pt x="99" y="72"/>
                  </a:cubicBezTo>
                  <a:moveTo>
                    <a:pt x="0" y="672"/>
                  </a:moveTo>
                  <a:cubicBezTo>
                    <a:pt x="86" y="185"/>
                    <a:pt x="86" y="185"/>
                    <a:pt x="86" y="185"/>
                  </a:cubicBezTo>
                  <a:cubicBezTo>
                    <a:pt x="324" y="185"/>
                    <a:pt x="324" y="185"/>
                    <a:pt x="324" y="185"/>
                  </a:cubicBezTo>
                  <a:cubicBezTo>
                    <a:pt x="238" y="672"/>
                    <a:pt x="238" y="672"/>
                    <a:pt x="238" y="672"/>
                  </a:cubicBezTo>
                  <a:lnTo>
                    <a:pt x="0" y="672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6"/>
            <p:cNvSpPr/>
            <p:nvPr/>
          </p:nvSpPr>
          <p:spPr>
            <a:xfrm>
              <a:off x="1156" y="4078"/>
              <a:ext cx="120" cy="83"/>
            </a:xfrm>
            <a:custGeom>
              <a:rect b="b" l="l" r="r" t="t"/>
              <a:pathLst>
                <a:path extrusionOk="0" h="505" w="729">
                  <a:moveTo>
                    <a:pt x="728" y="117"/>
                  </a:moveTo>
                  <a:cubicBezTo>
                    <a:pt x="727" y="141"/>
                    <a:pt x="722" y="162"/>
                    <a:pt x="716" y="198"/>
                  </a:cubicBezTo>
                  <a:cubicBezTo>
                    <a:pt x="673" y="442"/>
                    <a:pt x="673" y="442"/>
                    <a:pt x="673" y="442"/>
                  </a:cubicBezTo>
                  <a:cubicBezTo>
                    <a:pt x="669" y="463"/>
                    <a:pt x="677" y="480"/>
                    <a:pt x="697" y="492"/>
                  </a:cubicBezTo>
                  <a:cubicBezTo>
                    <a:pt x="695" y="501"/>
                    <a:pt x="695" y="501"/>
                    <a:pt x="695" y="501"/>
                  </a:cubicBezTo>
                  <a:cubicBezTo>
                    <a:pt x="447" y="501"/>
                    <a:pt x="447" y="501"/>
                    <a:pt x="447" y="501"/>
                  </a:cubicBezTo>
                  <a:cubicBezTo>
                    <a:pt x="445" y="439"/>
                    <a:pt x="445" y="439"/>
                    <a:pt x="445" y="439"/>
                  </a:cubicBezTo>
                  <a:cubicBezTo>
                    <a:pt x="409" y="461"/>
                    <a:pt x="365" y="479"/>
                    <a:pt x="325" y="490"/>
                  </a:cubicBezTo>
                  <a:cubicBezTo>
                    <a:pt x="286" y="500"/>
                    <a:pt x="254" y="505"/>
                    <a:pt x="206" y="505"/>
                  </a:cubicBezTo>
                  <a:cubicBezTo>
                    <a:pt x="125" y="505"/>
                    <a:pt x="80" y="497"/>
                    <a:pt x="48" y="469"/>
                  </a:cubicBezTo>
                  <a:cubicBezTo>
                    <a:pt x="15" y="440"/>
                    <a:pt x="0" y="421"/>
                    <a:pt x="2" y="381"/>
                  </a:cubicBezTo>
                  <a:cubicBezTo>
                    <a:pt x="2" y="359"/>
                    <a:pt x="14" y="329"/>
                    <a:pt x="31" y="309"/>
                  </a:cubicBezTo>
                  <a:cubicBezTo>
                    <a:pt x="49" y="288"/>
                    <a:pt x="72" y="275"/>
                    <a:pt x="98" y="263"/>
                  </a:cubicBezTo>
                  <a:cubicBezTo>
                    <a:pt x="124" y="251"/>
                    <a:pt x="154" y="242"/>
                    <a:pt x="197" y="234"/>
                  </a:cubicBezTo>
                  <a:cubicBezTo>
                    <a:pt x="242" y="228"/>
                    <a:pt x="303" y="220"/>
                    <a:pt x="385" y="213"/>
                  </a:cubicBezTo>
                  <a:cubicBezTo>
                    <a:pt x="428" y="210"/>
                    <a:pt x="454" y="200"/>
                    <a:pt x="466" y="195"/>
                  </a:cubicBezTo>
                  <a:cubicBezTo>
                    <a:pt x="484" y="189"/>
                    <a:pt x="490" y="181"/>
                    <a:pt x="493" y="167"/>
                  </a:cubicBezTo>
                  <a:cubicBezTo>
                    <a:pt x="497" y="143"/>
                    <a:pt x="490" y="128"/>
                    <a:pt x="456" y="121"/>
                  </a:cubicBezTo>
                  <a:cubicBezTo>
                    <a:pt x="366" y="103"/>
                    <a:pt x="199" y="133"/>
                    <a:pt x="112" y="154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274" y="11"/>
                    <a:pt x="380" y="0"/>
                    <a:pt x="493" y="0"/>
                  </a:cubicBezTo>
                  <a:cubicBezTo>
                    <a:pt x="672" y="0"/>
                    <a:pt x="729" y="51"/>
                    <a:pt x="728" y="117"/>
                  </a:cubicBezTo>
                  <a:moveTo>
                    <a:pt x="471" y="277"/>
                  </a:moveTo>
                  <a:cubicBezTo>
                    <a:pt x="460" y="280"/>
                    <a:pt x="446" y="284"/>
                    <a:pt x="430" y="288"/>
                  </a:cubicBezTo>
                  <a:cubicBezTo>
                    <a:pt x="413" y="292"/>
                    <a:pt x="382" y="297"/>
                    <a:pt x="337" y="304"/>
                  </a:cubicBezTo>
                  <a:cubicBezTo>
                    <a:pt x="306" y="309"/>
                    <a:pt x="285" y="316"/>
                    <a:pt x="273" y="324"/>
                  </a:cubicBezTo>
                  <a:cubicBezTo>
                    <a:pt x="261" y="333"/>
                    <a:pt x="255" y="343"/>
                    <a:pt x="252" y="356"/>
                  </a:cubicBezTo>
                  <a:cubicBezTo>
                    <a:pt x="250" y="369"/>
                    <a:pt x="255" y="380"/>
                    <a:pt x="266" y="388"/>
                  </a:cubicBezTo>
                  <a:cubicBezTo>
                    <a:pt x="278" y="396"/>
                    <a:pt x="298" y="400"/>
                    <a:pt x="326" y="400"/>
                  </a:cubicBezTo>
                  <a:cubicBezTo>
                    <a:pt x="347" y="400"/>
                    <a:pt x="367" y="397"/>
                    <a:pt x="387" y="391"/>
                  </a:cubicBezTo>
                  <a:cubicBezTo>
                    <a:pt x="407" y="384"/>
                    <a:pt x="424" y="375"/>
                    <a:pt x="437" y="364"/>
                  </a:cubicBezTo>
                  <a:cubicBezTo>
                    <a:pt x="446" y="356"/>
                    <a:pt x="453" y="345"/>
                    <a:pt x="458" y="333"/>
                  </a:cubicBezTo>
                  <a:cubicBezTo>
                    <a:pt x="461" y="325"/>
                    <a:pt x="466" y="306"/>
                    <a:pt x="471" y="277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6"/>
            <p:cNvSpPr/>
            <p:nvPr/>
          </p:nvSpPr>
          <p:spPr>
            <a:xfrm>
              <a:off x="676" y="4047"/>
              <a:ext cx="138" cy="115"/>
            </a:xfrm>
            <a:custGeom>
              <a:rect b="b" l="l" r="r" t="t"/>
              <a:pathLst>
                <a:path extrusionOk="0" h="699" w="835">
                  <a:moveTo>
                    <a:pt x="724" y="512"/>
                  </a:moveTo>
                  <a:cubicBezTo>
                    <a:pt x="646" y="528"/>
                    <a:pt x="603" y="534"/>
                    <a:pt x="526" y="534"/>
                  </a:cubicBezTo>
                  <a:cubicBezTo>
                    <a:pt x="412" y="534"/>
                    <a:pt x="322" y="477"/>
                    <a:pt x="327" y="374"/>
                  </a:cubicBezTo>
                  <a:cubicBezTo>
                    <a:pt x="330" y="305"/>
                    <a:pt x="412" y="159"/>
                    <a:pt x="620" y="159"/>
                  </a:cubicBezTo>
                  <a:cubicBezTo>
                    <a:pt x="685" y="159"/>
                    <a:pt x="736" y="171"/>
                    <a:pt x="805" y="210"/>
                  </a:cubicBezTo>
                  <a:cubicBezTo>
                    <a:pt x="835" y="41"/>
                    <a:pt x="835" y="41"/>
                    <a:pt x="835" y="41"/>
                  </a:cubicBezTo>
                  <a:cubicBezTo>
                    <a:pt x="741" y="5"/>
                    <a:pt x="680" y="0"/>
                    <a:pt x="599" y="1"/>
                  </a:cubicBezTo>
                  <a:cubicBezTo>
                    <a:pt x="327" y="4"/>
                    <a:pt x="66" y="128"/>
                    <a:pt x="33" y="379"/>
                  </a:cubicBezTo>
                  <a:cubicBezTo>
                    <a:pt x="0" y="635"/>
                    <a:pt x="313" y="699"/>
                    <a:pt x="451" y="698"/>
                  </a:cubicBezTo>
                  <a:cubicBezTo>
                    <a:pt x="531" y="698"/>
                    <a:pt x="615" y="695"/>
                    <a:pt x="692" y="687"/>
                  </a:cubicBezTo>
                  <a:lnTo>
                    <a:pt x="724" y="512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1097" y="4054"/>
              <a:ext cx="78" cy="108"/>
            </a:xfrm>
            <a:custGeom>
              <a:rect b="b" l="l" r="r" t="t"/>
              <a:pathLst>
                <a:path extrusionOk="0" h="643" w="473">
                  <a:moveTo>
                    <a:pt x="111" y="153"/>
                  </a:moveTo>
                  <a:cubicBezTo>
                    <a:pt x="128" y="54"/>
                    <a:pt x="128" y="54"/>
                    <a:pt x="128" y="54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351" y="153"/>
                    <a:pt x="351" y="153"/>
                    <a:pt x="351" y="153"/>
                  </a:cubicBezTo>
                  <a:cubicBezTo>
                    <a:pt x="473" y="153"/>
                    <a:pt x="473" y="153"/>
                    <a:pt x="473" y="153"/>
                  </a:cubicBezTo>
                  <a:cubicBezTo>
                    <a:pt x="450" y="252"/>
                    <a:pt x="450" y="252"/>
                    <a:pt x="450" y="252"/>
                  </a:cubicBezTo>
                  <a:cubicBezTo>
                    <a:pt x="331" y="251"/>
                    <a:pt x="331" y="251"/>
                    <a:pt x="331" y="251"/>
                  </a:cubicBezTo>
                  <a:cubicBezTo>
                    <a:pt x="260" y="643"/>
                    <a:pt x="260" y="643"/>
                    <a:pt x="260" y="643"/>
                  </a:cubicBezTo>
                  <a:cubicBezTo>
                    <a:pt x="260" y="643"/>
                    <a:pt x="20" y="642"/>
                    <a:pt x="19" y="643"/>
                  </a:cubicBezTo>
                  <a:cubicBezTo>
                    <a:pt x="90" y="252"/>
                    <a:pt x="90" y="252"/>
                    <a:pt x="9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18" y="153"/>
                    <a:pt x="18" y="153"/>
                    <a:pt x="18" y="153"/>
                  </a:cubicBezTo>
                  <a:lnTo>
                    <a:pt x="111" y="153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6"/>
            <p:cNvSpPr/>
            <p:nvPr/>
          </p:nvSpPr>
          <p:spPr>
            <a:xfrm>
              <a:off x="1276" y="4048"/>
              <a:ext cx="59" cy="113"/>
            </a:xfrm>
            <a:custGeom>
              <a:rect b="b" l="l" r="r" t="t"/>
              <a:pathLst>
                <a:path extrusionOk="0" h="113" w="59">
                  <a:moveTo>
                    <a:pt x="40" y="113"/>
                  </a:moveTo>
                  <a:lnTo>
                    <a:pt x="0" y="113"/>
                  </a:lnTo>
                  <a:lnTo>
                    <a:pt x="20" y="0"/>
                  </a:lnTo>
                  <a:lnTo>
                    <a:pt x="59" y="1"/>
                  </a:lnTo>
                  <a:lnTo>
                    <a:pt x="40" y="113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6"/>
            <p:cNvSpPr/>
            <p:nvPr/>
          </p:nvSpPr>
          <p:spPr>
            <a:xfrm>
              <a:off x="916" y="4079"/>
              <a:ext cx="126" cy="109"/>
            </a:xfrm>
            <a:custGeom>
              <a:rect b="b" l="l" r="r" t="t"/>
              <a:pathLst>
                <a:path extrusionOk="0" h="661" w="763">
                  <a:moveTo>
                    <a:pt x="0" y="661"/>
                  </a:moveTo>
                  <a:cubicBezTo>
                    <a:pt x="116" y="8"/>
                    <a:pt x="116" y="8"/>
                    <a:pt x="116" y="8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09" y="91"/>
                    <a:pt x="309" y="91"/>
                    <a:pt x="309" y="91"/>
                  </a:cubicBezTo>
                  <a:cubicBezTo>
                    <a:pt x="327" y="66"/>
                    <a:pt x="356" y="46"/>
                    <a:pt x="396" y="29"/>
                  </a:cubicBezTo>
                  <a:cubicBezTo>
                    <a:pt x="436" y="13"/>
                    <a:pt x="482" y="0"/>
                    <a:pt x="531" y="0"/>
                  </a:cubicBezTo>
                  <a:cubicBezTo>
                    <a:pt x="586" y="0"/>
                    <a:pt x="619" y="3"/>
                    <a:pt x="660" y="24"/>
                  </a:cubicBezTo>
                  <a:cubicBezTo>
                    <a:pt x="701" y="46"/>
                    <a:pt x="729" y="77"/>
                    <a:pt x="745" y="117"/>
                  </a:cubicBezTo>
                  <a:cubicBezTo>
                    <a:pt x="760" y="157"/>
                    <a:pt x="763" y="201"/>
                    <a:pt x="755" y="250"/>
                  </a:cubicBezTo>
                  <a:cubicBezTo>
                    <a:pt x="741" y="330"/>
                    <a:pt x="702" y="393"/>
                    <a:pt x="637" y="440"/>
                  </a:cubicBezTo>
                  <a:cubicBezTo>
                    <a:pt x="573" y="487"/>
                    <a:pt x="516" y="499"/>
                    <a:pt x="434" y="499"/>
                  </a:cubicBezTo>
                  <a:cubicBezTo>
                    <a:pt x="405" y="499"/>
                    <a:pt x="381" y="496"/>
                    <a:pt x="360" y="491"/>
                  </a:cubicBezTo>
                  <a:cubicBezTo>
                    <a:pt x="341" y="486"/>
                    <a:pt x="325" y="480"/>
                    <a:pt x="313" y="472"/>
                  </a:cubicBezTo>
                  <a:cubicBezTo>
                    <a:pt x="301" y="465"/>
                    <a:pt x="289" y="454"/>
                    <a:pt x="274" y="437"/>
                  </a:cubicBezTo>
                  <a:cubicBezTo>
                    <a:pt x="235" y="661"/>
                    <a:pt x="235" y="661"/>
                    <a:pt x="235" y="661"/>
                  </a:cubicBezTo>
                  <a:lnTo>
                    <a:pt x="0" y="661"/>
                  </a:lnTo>
                  <a:close/>
                  <a:moveTo>
                    <a:pt x="434" y="119"/>
                  </a:moveTo>
                  <a:cubicBezTo>
                    <a:pt x="402" y="119"/>
                    <a:pt x="374" y="129"/>
                    <a:pt x="349" y="148"/>
                  </a:cubicBezTo>
                  <a:cubicBezTo>
                    <a:pt x="324" y="167"/>
                    <a:pt x="308" y="194"/>
                    <a:pt x="302" y="231"/>
                  </a:cubicBezTo>
                  <a:cubicBezTo>
                    <a:pt x="294" y="274"/>
                    <a:pt x="299" y="304"/>
                    <a:pt x="316" y="323"/>
                  </a:cubicBezTo>
                  <a:cubicBezTo>
                    <a:pt x="333" y="342"/>
                    <a:pt x="357" y="351"/>
                    <a:pt x="389" y="351"/>
                  </a:cubicBezTo>
                  <a:cubicBezTo>
                    <a:pt x="411" y="351"/>
                    <a:pt x="433" y="347"/>
                    <a:pt x="450" y="339"/>
                  </a:cubicBezTo>
                  <a:cubicBezTo>
                    <a:pt x="470" y="329"/>
                    <a:pt x="484" y="317"/>
                    <a:pt x="496" y="299"/>
                  </a:cubicBezTo>
                  <a:cubicBezTo>
                    <a:pt x="510" y="280"/>
                    <a:pt x="518" y="259"/>
                    <a:pt x="523" y="235"/>
                  </a:cubicBezTo>
                  <a:cubicBezTo>
                    <a:pt x="529" y="196"/>
                    <a:pt x="524" y="168"/>
                    <a:pt x="506" y="149"/>
                  </a:cubicBezTo>
                  <a:cubicBezTo>
                    <a:pt x="488" y="129"/>
                    <a:pt x="465" y="119"/>
                    <a:pt x="434" y="119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6"/>
            <p:cNvSpPr/>
            <p:nvPr/>
          </p:nvSpPr>
          <p:spPr>
            <a:xfrm>
              <a:off x="1565" y="4093"/>
              <a:ext cx="82" cy="96"/>
            </a:xfrm>
            <a:custGeom>
              <a:rect b="b" l="l" r="r" t="t"/>
              <a:pathLst>
                <a:path extrusionOk="0" h="581" w="497">
                  <a:moveTo>
                    <a:pt x="421" y="393"/>
                  </a:moveTo>
                  <a:cubicBezTo>
                    <a:pt x="440" y="406"/>
                    <a:pt x="440" y="406"/>
                    <a:pt x="440" y="406"/>
                  </a:cubicBezTo>
                  <a:cubicBezTo>
                    <a:pt x="392" y="503"/>
                    <a:pt x="295" y="581"/>
                    <a:pt x="181" y="581"/>
                  </a:cubicBezTo>
                  <a:cubicBezTo>
                    <a:pt x="88" y="581"/>
                    <a:pt x="11" y="519"/>
                    <a:pt x="7" y="403"/>
                  </a:cubicBezTo>
                  <a:cubicBezTo>
                    <a:pt x="0" y="194"/>
                    <a:pt x="195" y="0"/>
                    <a:pt x="356" y="0"/>
                  </a:cubicBezTo>
                  <a:cubicBezTo>
                    <a:pt x="424" y="0"/>
                    <a:pt x="488" y="30"/>
                    <a:pt x="491" y="104"/>
                  </a:cubicBezTo>
                  <a:cubicBezTo>
                    <a:pt x="497" y="270"/>
                    <a:pt x="264" y="321"/>
                    <a:pt x="110" y="324"/>
                  </a:cubicBezTo>
                  <a:cubicBezTo>
                    <a:pt x="105" y="341"/>
                    <a:pt x="103" y="359"/>
                    <a:pt x="104" y="385"/>
                  </a:cubicBezTo>
                  <a:cubicBezTo>
                    <a:pt x="106" y="454"/>
                    <a:pt x="148" y="512"/>
                    <a:pt x="234" y="512"/>
                  </a:cubicBezTo>
                  <a:cubicBezTo>
                    <a:pt x="309" y="512"/>
                    <a:pt x="383" y="452"/>
                    <a:pt x="421" y="393"/>
                  </a:cubicBezTo>
                  <a:moveTo>
                    <a:pt x="400" y="93"/>
                  </a:moveTo>
                  <a:cubicBezTo>
                    <a:pt x="398" y="54"/>
                    <a:pt x="379" y="28"/>
                    <a:pt x="338" y="28"/>
                  </a:cubicBezTo>
                  <a:cubicBezTo>
                    <a:pt x="241" y="28"/>
                    <a:pt x="137" y="219"/>
                    <a:pt x="119" y="296"/>
                  </a:cubicBezTo>
                  <a:cubicBezTo>
                    <a:pt x="279" y="296"/>
                    <a:pt x="404" y="201"/>
                    <a:pt x="400" y="93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6"/>
            <p:cNvSpPr/>
            <p:nvPr/>
          </p:nvSpPr>
          <p:spPr>
            <a:xfrm>
              <a:off x="1474" y="4093"/>
              <a:ext cx="95" cy="96"/>
            </a:xfrm>
            <a:custGeom>
              <a:rect b="b" l="l" r="r" t="t"/>
              <a:pathLst>
                <a:path extrusionOk="0" h="581" w="573">
                  <a:moveTo>
                    <a:pt x="15" y="88"/>
                  </a:moveTo>
                  <a:cubicBezTo>
                    <a:pt x="32" y="86"/>
                    <a:pt x="58" y="83"/>
                    <a:pt x="70" y="83"/>
                  </a:cubicBezTo>
                  <a:cubicBezTo>
                    <a:pt x="87" y="83"/>
                    <a:pt x="104" y="86"/>
                    <a:pt x="105" y="103"/>
                  </a:cubicBezTo>
                  <a:cubicBezTo>
                    <a:pt x="105" y="114"/>
                    <a:pt x="86" y="188"/>
                    <a:pt x="83" y="205"/>
                  </a:cubicBezTo>
                  <a:cubicBezTo>
                    <a:pt x="45" y="369"/>
                    <a:pt x="45" y="369"/>
                    <a:pt x="45" y="369"/>
                  </a:cubicBezTo>
                  <a:cubicBezTo>
                    <a:pt x="30" y="436"/>
                    <a:pt x="14" y="506"/>
                    <a:pt x="0" y="561"/>
                  </a:cubicBezTo>
                  <a:cubicBezTo>
                    <a:pt x="95" y="561"/>
                    <a:pt x="95" y="561"/>
                    <a:pt x="95" y="561"/>
                  </a:cubicBezTo>
                  <a:cubicBezTo>
                    <a:pt x="149" y="302"/>
                    <a:pt x="149" y="302"/>
                    <a:pt x="149" y="302"/>
                  </a:cubicBezTo>
                  <a:cubicBezTo>
                    <a:pt x="312" y="131"/>
                    <a:pt x="375" y="76"/>
                    <a:pt x="414" y="76"/>
                  </a:cubicBezTo>
                  <a:cubicBezTo>
                    <a:pt x="431" y="76"/>
                    <a:pt x="443" y="85"/>
                    <a:pt x="444" y="106"/>
                  </a:cubicBezTo>
                  <a:cubicBezTo>
                    <a:pt x="445" y="136"/>
                    <a:pt x="427" y="204"/>
                    <a:pt x="420" y="223"/>
                  </a:cubicBezTo>
                  <a:cubicBezTo>
                    <a:pt x="365" y="413"/>
                    <a:pt x="365" y="413"/>
                    <a:pt x="365" y="413"/>
                  </a:cubicBezTo>
                  <a:cubicBezTo>
                    <a:pt x="353" y="455"/>
                    <a:pt x="344" y="493"/>
                    <a:pt x="345" y="521"/>
                  </a:cubicBezTo>
                  <a:cubicBezTo>
                    <a:pt x="346" y="562"/>
                    <a:pt x="371" y="581"/>
                    <a:pt x="409" y="581"/>
                  </a:cubicBezTo>
                  <a:cubicBezTo>
                    <a:pt x="478" y="581"/>
                    <a:pt x="529" y="508"/>
                    <a:pt x="573" y="437"/>
                  </a:cubicBezTo>
                  <a:cubicBezTo>
                    <a:pt x="560" y="413"/>
                    <a:pt x="560" y="413"/>
                    <a:pt x="560" y="413"/>
                  </a:cubicBezTo>
                  <a:cubicBezTo>
                    <a:pt x="542" y="442"/>
                    <a:pt x="501" y="505"/>
                    <a:pt x="469" y="505"/>
                  </a:cubicBezTo>
                  <a:cubicBezTo>
                    <a:pt x="458" y="505"/>
                    <a:pt x="448" y="498"/>
                    <a:pt x="448" y="481"/>
                  </a:cubicBezTo>
                  <a:cubicBezTo>
                    <a:pt x="447" y="458"/>
                    <a:pt x="457" y="425"/>
                    <a:pt x="463" y="403"/>
                  </a:cubicBezTo>
                  <a:cubicBezTo>
                    <a:pt x="524" y="182"/>
                    <a:pt x="524" y="182"/>
                    <a:pt x="524" y="182"/>
                  </a:cubicBezTo>
                  <a:cubicBezTo>
                    <a:pt x="540" y="121"/>
                    <a:pt x="548" y="81"/>
                    <a:pt x="547" y="60"/>
                  </a:cubicBezTo>
                  <a:cubicBezTo>
                    <a:pt x="546" y="19"/>
                    <a:pt x="522" y="0"/>
                    <a:pt x="485" y="0"/>
                  </a:cubicBezTo>
                  <a:cubicBezTo>
                    <a:pt x="422" y="0"/>
                    <a:pt x="338" y="46"/>
                    <a:pt x="162" y="249"/>
                  </a:cubicBezTo>
                  <a:cubicBezTo>
                    <a:pt x="159" y="249"/>
                    <a:pt x="159" y="249"/>
                    <a:pt x="159" y="249"/>
                  </a:cubicBezTo>
                  <a:cubicBezTo>
                    <a:pt x="182" y="150"/>
                    <a:pt x="182" y="150"/>
                    <a:pt x="182" y="150"/>
                  </a:cubicBezTo>
                  <a:cubicBezTo>
                    <a:pt x="194" y="95"/>
                    <a:pt x="206" y="39"/>
                    <a:pt x="217" y="0"/>
                  </a:cubicBezTo>
                  <a:cubicBezTo>
                    <a:pt x="156" y="22"/>
                    <a:pt x="68" y="46"/>
                    <a:pt x="14" y="57"/>
                  </a:cubicBezTo>
                  <a:lnTo>
                    <a:pt x="15" y="88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6"/>
            <p:cNvSpPr/>
            <p:nvPr/>
          </p:nvSpPr>
          <p:spPr>
            <a:xfrm>
              <a:off x="1649" y="4065"/>
              <a:ext cx="28" cy="28"/>
            </a:xfrm>
            <a:custGeom>
              <a:rect b="b" l="l" r="r" t="t"/>
              <a:pathLst>
                <a:path extrusionOk="0" h="170" w="171">
                  <a:moveTo>
                    <a:pt x="85" y="79"/>
                  </a:moveTo>
                  <a:cubicBezTo>
                    <a:pt x="98" y="79"/>
                    <a:pt x="109" y="78"/>
                    <a:pt x="109" y="63"/>
                  </a:cubicBezTo>
                  <a:cubicBezTo>
                    <a:pt x="109" y="50"/>
                    <a:pt x="98" y="48"/>
                    <a:pt x="8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79"/>
                    <a:pt x="68" y="79"/>
                    <a:pt x="68" y="79"/>
                  </a:cubicBezTo>
                  <a:lnTo>
                    <a:pt x="85" y="79"/>
                  </a:lnTo>
                  <a:close/>
                  <a:moveTo>
                    <a:pt x="68" y="134"/>
                  </a:moveTo>
                  <a:cubicBezTo>
                    <a:pt x="53" y="134"/>
                    <a:pt x="53" y="134"/>
                    <a:pt x="53" y="134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113" y="36"/>
                    <a:pt x="125" y="44"/>
                    <a:pt x="125" y="63"/>
                  </a:cubicBezTo>
                  <a:cubicBezTo>
                    <a:pt x="125" y="81"/>
                    <a:pt x="114" y="89"/>
                    <a:pt x="99" y="91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8" y="91"/>
                    <a:pt x="68" y="91"/>
                    <a:pt x="68" y="91"/>
                  </a:cubicBezTo>
                  <a:lnTo>
                    <a:pt x="68" y="134"/>
                  </a:lnTo>
                  <a:close/>
                  <a:moveTo>
                    <a:pt x="86" y="155"/>
                  </a:moveTo>
                  <a:cubicBezTo>
                    <a:pt x="124" y="155"/>
                    <a:pt x="154" y="126"/>
                    <a:pt x="154" y="84"/>
                  </a:cubicBezTo>
                  <a:cubicBezTo>
                    <a:pt x="154" y="44"/>
                    <a:pt x="124" y="14"/>
                    <a:pt x="86" y="14"/>
                  </a:cubicBezTo>
                  <a:cubicBezTo>
                    <a:pt x="47" y="14"/>
                    <a:pt x="17" y="44"/>
                    <a:pt x="17" y="84"/>
                  </a:cubicBezTo>
                  <a:cubicBezTo>
                    <a:pt x="17" y="126"/>
                    <a:pt x="47" y="155"/>
                    <a:pt x="86" y="155"/>
                  </a:cubicBezTo>
                  <a:moveTo>
                    <a:pt x="0" y="84"/>
                  </a:moveTo>
                  <a:cubicBezTo>
                    <a:pt x="0" y="36"/>
                    <a:pt x="39" y="0"/>
                    <a:pt x="86" y="0"/>
                  </a:cubicBezTo>
                  <a:cubicBezTo>
                    <a:pt x="132" y="0"/>
                    <a:pt x="171" y="36"/>
                    <a:pt x="171" y="84"/>
                  </a:cubicBezTo>
                  <a:cubicBezTo>
                    <a:pt x="171" y="134"/>
                    <a:pt x="132" y="170"/>
                    <a:pt x="86" y="170"/>
                  </a:cubicBezTo>
                  <a:cubicBezTo>
                    <a:pt x="39" y="170"/>
                    <a:pt x="0" y="134"/>
                    <a:pt x="0" y="84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" name="Google Shape;156;p26"/>
          <p:cNvSpPr txBox="1"/>
          <p:nvPr/>
        </p:nvSpPr>
        <p:spPr>
          <a:xfrm>
            <a:off x="9938871" y="6592004"/>
            <a:ext cx="1665600" cy="1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cap="none">
                <a:solidFill>
                  <a:srgbClr val="515352"/>
                </a:solidFill>
                <a:latin typeface="Optimist"/>
                <a:ea typeface="Optimist"/>
                <a:cs typeface="Optimist"/>
                <a:sym typeface="Optimist"/>
              </a:rPr>
              <a:t>Confidential</a:t>
            </a:r>
            <a:endParaRPr sz="1100" cap="none">
              <a:solidFill>
                <a:srgbClr val="515352"/>
              </a:solidFill>
              <a:latin typeface="Optimist"/>
              <a:ea typeface="Optimist"/>
              <a:cs typeface="Optimist"/>
              <a:sym typeface="Optimist"/>
            </a:endParaRPr>
          </a:p>
        </p:txBody>
      </p:sp>
      <p:sp>
        <p:nvSpPr>
          <p:cNvPr id="157" name="Google Shape;157;p26"/>
          <p:cNvSpPr txBox="1"/>
          <p:nvPr/>
        </p:nvSpPr>
        <p:spPr>
          <a:xfrm>
            <a:off x="11712355" y="6545100"/>
            <a:ext cx="5028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6985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15352"/>
              </a:buClr>
              <a:buSzPts val="1100"/>
              <a:buFont typeface="Optimist"/>
              <a:buChar char="​"/>
            </a:pPr>
            <a:fld id="{00000000-1234-1234-1234-123412341234}" type="slidenum">
              <a:rPr lang="en" sz="1100">
                <a:solidFill>
                  <a:srgbClr val="515352"/>
                </a:solidFill>
                <a:latin typeface="Optimist"/>
                <a:ea typeface="Optimist"/>
                <a:cs typeface="Optimist"/>
                <a:sym typeface="Optimist"/>
              </a:rPr>
              <a:t>‹#›</a:t>
            </a:fld>
            <a:endParaRPr sz="1100">
              <a:solidFill>
                <a:srgbClr val="515352"/>
              </a:solidFill>
              <a:latin typeface="Optimist"/>
              <a:ea typeface="Optimist"/>
              <a:cs typeface="Optimist"/>
              <a:sym typeface="Optimis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genda-White 3">
  <p:cSld name="1_Agenda-White_3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466344" y="329184"/>
            <a:ext cx="112464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Optimist"/>
              <a:buNone/>
              <a:defRPr i="0" sz="2800" u="none" cap="none" strike="noStrike">
                <a:solidFill>
                  <a:schemeClr val="accent1"/>
                </a:solidFill>
                <a:latin typeface="Optimist"/>
                <a:ea typeface="Optimist"/>
                <a:cs typeface="Optimist"/>
                <a:sym typeface="Optimi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900">
                <a:latin typeface="Optimist"/>
                <a:ea typeface="Optimist"/>
                <a:cs typeface="Optimist"/>
                <a:sym typeface="Optimis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900">
                <a:latin typeface="Optimist"/>
                <a:ea typeface="Optimist"/>
                <a:cs typeface="Optimist"/>
                <a:sym typeface="Optimis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900">
                <a:latin typeface="Optimist"/>
                <a:ea typeface="Optimist"/>
                <a:cs typeface="Optimist"/>
                <a:sym typeface="Optimis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900">
                <a:latin typeface="Optimist"/>
                <a:ea typeface="Optimist"/>
                <a:cs typeface="Optimist"/>
                <a:sym typeface="Optimis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900">
                <a:latin typeface="Optimist"/>
                <a:ea typeface="Optimist"/>
                <a:cs typeface="Optimist"/>
                <a:sym typeface="Optimis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900">
                <a:latin typeface="Optimist"/>
                <a:ea typeface="Optimist"/>
                <a:cs typeface="Optimist"/>
                <a:sym typeface="Optimis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900">
                <a:latin typeface="Optimist"/>
                <a:ea typeface="Optimist"/>
                <a:cs typeface="Optimist"/>
                <a:sym typeface="Optimis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900">
                <a:latin typeface="Optimist"/>
                <a:ea typeface="Optimist"/>
                <a:cs typeface="Optimist"/>
                <a:sym typeface="Optimist"/>
              </a:defRPr>
            </a:lvl9pPr>
          </a:lstStyle>
          <a:p/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468313" y="1408175"/>
            <a:ext cx="11242200" cy="4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0" lIns="0" spcFirstLastPara="1" rIns="0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Optimist"/>
              <a:buChar char="•"/>
              <a:defRPr i="0" sz="20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1pPr>
            <a:lvl2pPr indent="-330200" lvl="1" marL="914400" marR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Optimist"/>
              <a:buChar char="•"/>
              <a:defRPr i="0" sz="16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2pPr>
            <a:lvl3pPr indent="-323850" lvl="2" marL="1371600" marR="0" rtl="0" algn="l">
              <a:lnSpc>
                <a:spcPct val="128571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Optimist"/>
              <a:buChar char="•"/>
              <a:defRPr i="0" sz="15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Optimist"/>
              <a:buChar char="​"/>
              <a:defRPr i="0" sz="2000" u="none" cap="none" strike="noStrike">
                <a:solidFill>
                  <a:schemeClr val="accent1"/>
                </a:solidFill>
                <a:latin typeface="Optimist"/>
                <a:ea typeface="Optimist"/>
                <a:cs typeface="Optimist"/>
                <a:sym typeface="Optimist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Optimist"/>
              <a:buChar char="​"/>
              <a:defRPr i="0" sz="16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Optimist"/>
              <a:buChar char="​"/>
              <a:defRPr i="0" sz="15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6pPr>
            <a:lvl7pPr indent="-304800" lvl="6" marL="3200400" marR="0" rtl="0" algn="l">
              <a:lnSpc>
                <a:spcPct val="116666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Optimist"/>
              <a:buChar char="•"/>
              <a:defRPr i="0" sz="12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7pPr>
            <a:lvl8pPr indent="-298450" lvl="7" marL="3657600" marR="0" rtl="0" algn="l">
              <a:lnSpc>
                <a:spcPct val="10909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Optimist"/>
              <a:buChar char="•"/>
              <a:defRPr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8pPr>
            <a:lvl9pPr indent="-298450" lvl="8" marL="4114800" marR="0" rtl="0" algn="l">
              <a:lnSpc>
                <a:spcPct val="120000"/>
              </a:lnSpc>
              <a:spcBef>
                <a:spcPts val="700"/>
              </a:spcBef>
              <a:spcAft>
                <a:spcPts val="700"/>
              </a:spcAft>
              <a:buClr>
                <a:schemeClr val="accent5"/>
              </a:buClr>
              <a:buSzPts val="1100"/>
              <a:buFont typeface="Optimist"/>
              <a:buChar char="•"/>
              <a:defRPr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9pPr>
          </a:lstStyle>
          <a:p/>
        </p:txBody>
      </p:sp>
      <p:grpSp>
        <p:nvGrpSpPr>
          <p:cNvPr id="161" name="Google Shape;161;p27"/>
          <p:cNvGrpSpPr/>
          <p:nvPr/>
        </p:nvGrpSpPr>
        <p:grpSpPr>
          <a:xfrm>
            <a:off x="193970" y="6369731"/>
            <a:ext cx="1033570" cy="397895"/>
            <a:chOff x="676" y="3865"/>
            <a:chExt cx="1001" cy="385"/>
          </a:xfrm>
        </p:grpSpPr>
        <p:sp>
          <p:nvSpPr>
            <p:cNvPr id="162" name="Google Shape;162;p27"/>
            <p:cNvSpPr/>
            <p:nvPr/>
          </p:nvSpPr>
          <p:spPr>
            <a:xfrm>
              <a:off x="681" y="3904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941" y="3865"/>
              <a:ext cx="692" cy="385"/>
            </a:xfrm>
            <a:custGeom>
              <a:rect b="b" l="l" r="r" t="t"/>
              <a:pathLst>
                <a:path extrusionOk="0" h="2335" w="4194">
                  <a:moveTo>
                    <a:pt x="4020" y="432"/>
                  </a:moveTo>
                  <a:cubicBezTo>
                    <a:pt x="3628" y="0"/>
                    <a:pt x="1106" y="389"/>
                    <a:pt x="34" y="623"/>
                  </a:cubicBezTo>
                  <a:cubicBezTo>
                    <a:pt x="9" y="629"/>
                    <a:pt x="9" y="629"/>
                    <a:pt x="9" y="629"/>
                  </a:cubicBezTo>
                  <a:cubicBezTo>
                    <a:pt x="3" y="630"/>
                    <a:pt x="0" y="635"/>
                    <a:pt x="1" y="640"/>
                  </a:cubicBezTo>
                  <a:cubicBezTo>
                    <a:pt x="2" y="645"/>
                    <a:pt x="7" y="648"/>
                    <a:pt x="12" y="647"/>
                  </a:cubicBezTo>
                  <a:cubicBezTo>
                    <a:pt x="37" y="643"/>
                    <a:pt x="37" y="643"/>
                    <a:pt x="37" y="643"/>
                  </a:cubicBezTo>
                  <a:cubicBezTo>
                    <a:pt x="925" y="484"/>
                    <a:pt x="2773" y="265"/>
                    <a:pt x="3170" y="659"/>
                  </a:cubicBezTo>
                  <a:cubicBezTo>
                    <a:pt x="3292" y="780"/>
                    <a:pt x="3263" y="935"/>
                    <a:pt x="3122" y="1117"/>
                  </a:cubicBezTo>
                  <a:cubicBezTo>
                    <a:pt x="3198" y="1166"/>
                    <a:pt x="3252" y="1243"/>
                    <a:pt x="3276" y="1339"/>
                  </a:cubicBezTo>
                  <a:cubicBezTo>
                    <a:pt x="3825" y="973"/>
                    <a:pt x="4194" y="625"/>
                    <a:pt x="4020" y="432"/>
                  </a:cubicBezTo>
                  <a:moveTo>
                    <a:pt x="2388" y="1754"/>
                  </a:moveTo>
                  <a:cubicBezTo>
                    <a:pt x="2388" y="1754"/>
                    <a:pt x="2387" y="1754"/>
                    <a:pt x="2387" y="1754"/>
                  </a:cubicBezTo>
                  <a:cubicBezTo>
                    <a:pt x="2138" y="1930"/>
                    <a:pt x="1844" y="2115"/>
                    <a:pt x="1527" y="2309"/>
                  </a:cubicBezTo>
                  <a:cubicBezTo>
                    <a:pt x="1515" y="2316"/>
                    <a:pt x="1515" y="2316"/>
                    <a:pt x="1515" y="2316"/>
                  </a:cubicBezTo>
                  <a:cubicBezTo>
                    <a:pt x="1510" y="2319"/>
                    <a:pt x="1509" y="2325"/>
                    <a:pt x="1512" y="2330"/>
                  </a:cubicBezTo>
                  <a:cubicBezTo>
                    <a:pt x="1515" y="2334"/>
                    <a:pt x="1521" y="2335"/>
                    <a:pt x="1525" y="2332"/>
                  </a:cubicBezTo>
                  <a:cubicBezTo>
                    <a:pt x="1536" y="2326"/>
                    <a:pt x="1536" y="2326"/>
                    <a:pt x="1536" y="2326"/>
                  </a:cubicBezTo>
                  <a:cubicBezTo>
                    <a:pt x="1805" y="2186"/>
                    <a:pt x="2113" y="2020"/>
                    <a:pt x="2424" y="1849"/>
                  </a:cubicBezTo>
                  <a:cubicBezTo>
                    <a:pt x="2426" y="1848"/>
                    <a:pt x="2427" y="1847"/>
                    <a:pt x="2429" y="1846"/>
                  </a:cubicBezTo>
                  <a:cubicBezTo>
                    <a:pt x="2412" y="1818"/>
                    <a:pt x="2398" y="1787"/>
                    <a:pt x="2388" y="1754"/>
                  </a:cubicBezTo>
                </a:path>
              </a:pathLst>
            </a:custGeom>
            <a:solidFill>
              <a:srgbClr val="D0302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1340" y="4048"/>
              <a:ext cx="139" cy="142"/>
            </a:xfrm>
            <a:custGeom>
              <a:rect b="b" l="l" r="r" t="t"/>
              <a:pathLst>
                <a:path extrusionOk="0" h="858" w="842">
                  <a:moveTo>
                    <a:pt x="9" y="525"/>
                  </a:moveTo>
                  <a:cubicBezTo>
                    <a:pt x="0" y="265"/>
                    <a:pt x="203" y="0"/>
                    <a:pt x="499" y="0"/>
                  </a:cubicBezTo>
                  <a:cubicBezTo>
                    <a:pt x="696" y="0"/>
                    <a:pt x="826" y="132"/>
                    <a:pt x="833" y="333"/>
                  </a:cubicBezTo>
                  <a:cubicBezTo>
                    <a:pt x="842" y="607"/>
                    <a:pt x="652" y="858"/>
                    <a:pt x="343" y="858"/>
                  </a:cubicBezTo>
                  <a:cubicBezTo>
                    <a:pt x="145" y="858"/>
                    <a:pt x="16" y="727"/>
                    <a:pt x="9" y="525"/>
                  </a:cubicBezTo>
                  <a:moveTo>
                    <a:pt x="137" y="533"/>
                  </a:moveTo>
                  <a:cubicBezTo>
                    <a:pt x="142" y="685"/>
                    <a:pt x="239" y="810"/>
                    <a:pt x="364" y="810"/>
                  </a:cubicBezTo>
                  <a:cubicBezTo>
                    <a:pt x="607" y="810"/>
                    <a:pt x="711" y="511"/>
                    <a:pt x="704" y="312"/>
                  </a:cubicBezTo>
                  <a:cubicBezTo>
                    <a:pt x="699" y="159"/>
                    <a:pt x="600" y="35"/>
                    <a:pt x="475" y="35"/>
                  </a:cubicBezTo>
                  <a:cubicBezTo>
                    <a:pt x="265" y="35"/>
                    <a:pt x="130" y="332"/>
                    <a:pt x="137" y="533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801" y="4078"/>
              <a:ext cx="120" cy="83"/>
            </a:xfrm>
            <a:custGeom>
              <a:rect b="b" l="l" r="r" t="t"/>
              <a:pathLst>
                <a:path extrusionOk="0" h="505" w="729">
                  <a:moveTo>
                    <a:pt x="727" y="117"/>
                  </a:moveTo>
                  <a:cubicBezTo>
                    <a:pt x="726" y="141"/>
                    <a:pt x="722" y="161"/>
                    <a:pt x="716" y="198"/>
                  </a:cubicBezTo>
                  <a:cubicBezTo>
                    <a:pt x="672" y="442"/>
                    <a:pt x="672" y="442"/>
                    <a:pt x="672" y="442"/>
                  </a:cubicBezTo>
                  <a:cubicBezTo>
                    <a:pt x="669" y="463"/>
                    <a:pt x="677" y="480"/>
                    <a:pt x="697" y="492"/>
                  </a:cubicBezTo>
                  <a:cubicBezTo>
                    <a:pt x="696" y="501"/>
                    <a:pt x="696" y="501"/>
                    <a:pt x="696" y="501"/>
                  </a:cubicBezTo>
                  <a:cubicBezTo>
                    <a:pt x="447" y="501"/>
                    <a:pt x="447" y="501"/>
                    <a:pt x="447" y="501"/>
                  </a:cubicBezTo>
                  <a:cubicBezTo>
                    <a:pt x="445" y="439"/>
                    <a:pt x="445" y="439"/>
                    <a:pt x="445" y="439"/>
                  </a:cubicBezTo>
                  <a:cubicBezTo>
                    <a:pt x="408" y="461"/>
                    <a:pt x="365" y="479"/>
                    <a:pt x="325" y="490"/>
                  </a:cubicBezTo>
                  <a:cubicBezTo>
                    <a:pt x="286" y="500"/>
                    <a:pt x="254" y="505"/>
                    <a:pt x="206" y="505"/>
                  </a:cubicBezTo>
                  <a:cubicBezTo>
                    <a:pt x="126" y="505"/>
                    <a:pt x="79" y="496"/>
                    <a:pt x="48" y="469"/>
                  </a:cubicBezTo>
                  <a:cubicBezTo>
                    <a:pt x="15" y="440"/>
                    <a:pt x="0" y="421"/>
                    <a:pt x="1" y="381"/>
                  </a:cubicBezTo>
                  <a:cubicBezTo>
                    <a:pt x="3" y="359"/>
                    <a:pt x="14" y="329"/>
                    <a:pt x="31" y="309"/>
                  </a:cubicBezTo>
                  <a:cubicBezTo>
                    <a:pt x="49" y="288"/>
                    <a:pt x="72" y="275"/>
                    <a:pt x="98" y="263"/>
                  </a:cubicBezTo>
                  <a:cubicBezTo>
                    <a:pt x="123" y="250"/>
                    <a:pt x="153" y="242"/>
                    <a:pt x="197" y="235"/>
                  </a:cubicBezTo>
                  <a:cubicBezTo>
                    <a:pt x="241" y="228"/>
                    <a:pt x="303" y="220"/>
                    <a:pt x="385" y="214"/>
                  </a:cubicBezTo>
                  <a:cubicBezTo>
                    <a:pt x="428" y="210"/>
                    <a:pt x="454" y="200"/>
                    <a:pt x="467" y="195"/>
                  </a:cubicBezTo>
                  <a:cubicBezTo>
                    <a:pt x="484" y="188"/>
                    <a:pt x="490" y="181"/>
                    <a:pt x="493" y="167"/>
                  </a:cubicBezTo>
                  <a:cubicBezTo>
                    <a:pt x="498" y="142"/>
                    <a:pt x="490" y="128"/>
                    <a:pt x="456" y="121"/>
                  </a:cubicBezTo>
                  <a:cubicBezTo>
                    <a:pt x="367" y="104"/>
                    <a:pt x="199" y="133"/>
                    <a:pt x="112" y="154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273" y="11"/>
                    <a:pt x="380" y="0"/>
                    <a:pt x="493" y="0"/>
                  </a:cubicBezTo>
                  <a:cubicBezTo>
                    <a:pt x="672" y="0"/>
                    <a:pt x="729" y="51"/>
                    <a:pt x="727" y="117"/>
                  </a:cubicBezTo>
                  <a:moveTo>
                    <a:pt x="471" y="276"/>
                  </a:moveTo>
                  <a:cubicBezTo>
                    <a:pt x="460" y="280"/>
                    <a:pt x="446" y="284"/>
                    <a:pt x="430" y="288"/>
                  </a:cubicBezTo>
                  <a:cubicBezTo>
                    <a:pt x="413" y="292"/>
                    <a:pt x="382" y="297"/>
                    <a:pt x="337" y="304"/>
                  </a:cubicBezTo>
                  <a:cubicBezTo>
                    <a:pt x="306" y="309"/>
                    <a:pt x="285" y="315"/>
                    <a:pt x="273" y="324"/>
                  </a:cubicBezTo>
                  <a:cubicBezTo>
                    <a:pt x="261" y="333"/>
                    <a:pt x="254" y="343"/>
                    <a:pt x="252" y="356"/>
                  </a:cubicBezTo>
                  <a:cubicBezTo>
                    <a:pt x="250" y="369"/>
                    <a:pt x="254" y="380"/>
                    <a:pt x="266" y="388"/>
                  </a:cubicBezTo>
                  <a:cubicBezTo>
                    <a:pt x="278" y="396"/>
                    <a:pt x="298" y="401"/>
                    <a:pt x="325" y="401"/>
                  </a:cubicBezTo>
                  <a:cubicBezTo>
                    <a:pt x="346" y="401"/>
                    <a:pt x="367" y="397"/>
                    <a:pt x="387" y="391"/>
                  </a:cubicBezTo>
                  <a:cubicBezTo>
                    <a:pt x="407" y="384"/>
                    <a:pt x="424" y="375"/>
                    <a:pt x="437" y="364"/>
                  </a:cubicBezTo>
                  <a:cubicBezTo>
                    <a:pt x="446" y="356"/>
                    <a:pt x="453" y="345"/>
                    <a:pt x="458" y="333"/>
                  </a:cubicBezTo>
                  <a:cubicBezTo>
                    <a:pt x="461" y="324"/>
                    <a:pt x="466" y="306"/>
                    <a:pt x="471" y="276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1040" y="4049"/>
              <a:ext cx="60" cy="113"/>
            </a:xfrm>
            <a:custGeom>
              <a:rect b="b" l="l" r="r" t="t"/>
              <a:pathLst>
                <a:path extrusionOk="0" h="672" w="362">
                  <a:moveTo>
                    <a:pt x="99" y="72"/>
                  </a:moveTo>
                  <a:cubicBezTo>
                    <a:pt x="106" y="32"/>
                    <a:pt x="169" y="0"/>
                    <a:pt x="240" y="0"/>
                  </a:cubicBezTo>
                  <a:cubicBezTo>
                    <a:pt x="311" y="0"/>
                    <a:pt x="362" y="32"/>
                    <a:pt x="356" y="72"/>
                  </a:cubicBezTo>
                  <a:cubicBezTo>
                    <a:pt x="348" y="113"/>
                    <a:pt x="285" y="145"/>
                    <a:pt x="214" y="145"/>
                  </a:cubicBezTo>
                  <a:cubicBezTo>
                    <a:pt x="143" y="145"/>
                    <a:pt x="92" y="113"/>
                    <a:pt x="99" y="72"/>
                  </a:cubicBezTo>
                  <a:moveTo>
                    <a:pt x="0" y="672"/>
                  </a:moveTo>
                  <a:cubicBezTo>
                    <a:pt x="86" y="185"/>
                    <a:pt x="86" y="185"/>
                    <a:pt x="86" y="185"/>
                  </a:cubicBezTo>
                  <a:cubicBezTo>
                    <a:pt x="324" y="185"/>
                    <a:pt x="324" y="185"/>
                    <a:pt x="324" y="185"/>
                  </a:cubicBezTo>
                  <a:cubicBezTo>
                    <a:pt x="238" y="672"/>
                    <a:pt x="238" y="672"/>
                    <a:pt x="238" y="672"/>
                  </a:cubicBezTo>
                  <a:lnTo>
                    <a:pt x="0" y="672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1156" y="4078"/>
              <a:ext cx="120" cy="83"/>
            </a:xfrm>
            <a:custGeom>
              <a:rect b="b" l="l" r="r" t="t"/>
              <a:pathLst>
                <a:path extrusionOk="0" h="505" w="729">
                  <a:moveTo>
                    <a:pt x="728" y="117"/>
                  </a:moveTo>
                  <a:cubicBezTo>
                    <a:pt x="727" y="141"/>
                    <a:pt x="722" y="162"/>
                    <a:pt x="716" y="198"/>
                  </a:cubicBezTo>
                  <a:cubicBezTo>
                    <a:pt x="673" y="442"/>
                    <a:pt x="673" y="442"/>
                    <a:pt x="673" y="442"/>
                  </a:cubicBezTo>
                  <a:cubicBezTo>
                    <a:pt x="669" y="463"/>
                    <a:pt x="677" y="480"/>
                    <a:pt x="697" y="492"/>
                  </a:cubicBezTo>
                  <a:cubicBezTo>
                    <a:pt x="695" y="501"/>
                    <a:pt x="695" y="501"/>
                    <a:pt x="695" y="501"/>
                  </a:cubicBezTo>
                  <a:cubicBezTo>
                    <a:pt x="447" y="501"/>
                    <a:pt x="447" y="501"/>
                    <a:pt x="447" y="501"/>
                  </a:cubicBezTo>
                  <a:cubicBezTo>
                    <a:pt x="445" y="439"/>
                    <a:pt x="445" y="439"/>
                    <a:pt x="445" y="439"/>
                  </a:cubicBezTo>
                  <a:cubicBezTo>
                    <a:pt x="409" y="461"/>
                    <a:pt x="365" y="479"/>
                    <a:pt x="325" y="490"/>
                  </a:cubicBezTo>
                  <a:cubicBezTo>
                    <a:pt x="286" y="500"/>
                    <a:pt x="254" y="505"/>
                    <a:pt x="206" y="505"/>
                  </a:cubicBezTo>
                  <a:cubicBezTo>
                    <a:pt x="125" y="505"/>
                    <a:pt x="80" y="497"/>
                    <a:pt x="48" y="469"/>
                  </a:cubicBezTo>
                  <a:cubicBezTo>
                    <a:pt x="15" y="440"/>
                    <a:pt x="0" y="421"/>
                    <a:pt x="2" y="381"/>
                  </a:cubicBezTo>
                  <a:cubicBezTo>
                    <a:pt x="2" y="359"/>
                    <a:pt x="14" y="329"/>
                    <a:pt x="31" y="309"/>
                  </a:cubicBezTo>
                  <a:cubicBezTo>
                    <a:pt x="49" y="288"/>
                    <a:pt x="72" y="275"/>
                    <a:pt x="98" y="263"/>
                  </a:cubicBezTo>
                  <a:cubicBezTo>
                    <a:pt x="124" y="251"/>
                    <a:pt x="154" y="242"/>
                    <a:pt x="197" y="234"/>
                  </a:cubicBezTo>
                  <a:cubicBezTo>
                    <a:pt x="242" y="228"/>
                    <a:pt x="303" y="220"/>
                    <a:pt x="385" y="213"/>
                  </a:cubicBezTo>
                  <a:cubicBezTo>
                    <a:pt x="428" y="210"/>
                    <a:pt x="454" y="200"/>
                    <a:pt x="466" y="195"/>
                  </a:cubicBezTo>
                  <a:cubicBezTo>
                    <a:pt x="484" y="189"/>
                    <a:pt x="490" y="181"/>
                    <a:pt x="493" y="167"/>
                  </a:cubicBezTo>
                  <a:cubicBezTo>
                    <a:pt x="497" y="143"/>
                    <a:pt x="490" y="128"/>
                    <a:pt x="456" y="121"/>
                  </a:cubicBezTo>
                  <a:cubicBezTo>
                    <a:pt x="366" y="103"/>
                    <a:pt x="199" y="133"/>
                    <a:pt x="112" y="154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274" y="11"/>
                    <a:pt x="380" y="0"/>
                    <a:pt x="493" y="0"/>
                  </a:cubicBezTo>
                  <a:cubicBezTo>
                    <a:pt x="672" y="0"/>
                    <a:pt x="729" y="51"/>
                    <a:pt x="728" y="117"/>
                  </a:cubicBezTo>
                  <a:moveTo>
                    <a:pt x="471" y="277"/>
                  </a:moveTo>
                  <a:cubicBezTo>
                    <a:pt x="460" y="280"/>
                    <a:pt x="446" y="284"/>
                    <a:pt x="430" y="288"/>
                  </a:cubicBezTo>
                  <a:cubicBezTo>
                    <a:pt x="413" y="292"/>
                    <a:pt x="382" y="297"/>
                    <a:pt x="337" y="304"/>
                  </a:cubicBezTo>
                  <a:cubicBezTo>
                    <a:pt x="306" y="309"/>
                    <a:pt x="285" y="316"/>
                    <a:pt x="273" y="324"/>
                  </a:cubicBezTo>
                  <a:cubicBezTo>
                    <a:pt x="261" y="333"/>
                    <a:pt x="255" y="343"/>
                    <a:pt x="252" y="356"/>
                  </a:cubicBezTo>
                  <a:cubicBezTo>
                    <a:pt x="250" y="369"/>
                    <a:pt x="255" y="380"/>
                    <a:pt x="266" y="388"/>
                  </a:cubicBezTo>
                  <a:cubicBezTo>
                    <a:pt x="278" y="396"/>
                    <a:pt x="298" y="400"/>
                    <a:pt x="326" y="400"/>
                  </a:cubicBezTo>
                  <a:cubicBezTo>
                    <a:pt x="347" y="400"/>
                    <a:pt x="367" y="397"/>
                    <a:pt x="387" y="391"/>
                  </a:cubicBezTo>
                  <a:cubicBezTo>
                    <a:pt x="407" y="384"/>
                    <a:pt x="424" y="375"/>
                    <a:pt x="437" y="364"/>
                  </a:cubicBezTo>
                  <a:cubicBezTo>
                    <a:pt x="446" y="356"/>
                    <a:pt x="453" y="345"/>
                    <a:pt x="458" y="333"/>
                  </a:cubicBezTo>
                  <a:cubicBezTo>
                    <a:pt x="461" y="325"/>
                    <a:pt x="466" y="306"/>
                    <a:pt x="471" y="277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676" y="4047"/>
              <a:ext cx="138" cy="115"/>
            </a:xfrm>
            <a:custGeom>
              <a:rect b="b" l="l" r="r" t="t"/>
              <a:pathLst>
                <a:path extrusionOk="0" h="699" w="835">
                  <a:moveTo>
                    <a:pt x="724" y="512"/>
                  </a:moveTo>
                  <a:cubicBezTo>
                    <a:pt x="646" y="528"/>
                    <a:pt x="603" y="534"/>
                    <a:pt x="526" y="534"/>
                  </a:cubicBezTo>
                  <a:cubicBezTo>
                    <a:pt x="412" y="534"/>
                    <a:pt x="322" y="477"/>
                    <a:pt x="327" y="374"/>
                  </a:cubicBezTo>
                  <a:cubicBezTo>
                    <a:pt x="330" y="305"/>
                    <a:pt x="412" y="159"/>
                    <a:pt x="620" y="159"/>
                  </a:cubicBezTo>
                  <a:cubicBezTo>
                    <a:pt x="685" y="159"/>
                    <a:pt x="736" y="171"/>
                    <a:pt x="805" y="210"/>
                  </a:cubicBezTo>
                  <a:cubicBezTo>
                    <a:pt x="835" y="41"/>
                    <a:pt x="835" y="41"/>
                    <a:pt x="835" y="41"/>
                  </a:cubicBezTo>
                  <a:cubicBezTo>
                    <a:pt x="741" y="5"/>
                    <a:pt x="680" y="0"/>
                    <a:pt x="599" y="1"/>
                  </a:cubicBezTo>
                  <a:cubicBezTo>
                    <a:pt x="327" y="4"/>
                    <a:pt x="66" y="128"/>
                    <a:pt x="33" y="379"/>
                  </a:cubicBezTo>
                  <a:cubicBezTo>
                    <a:pt x="0" y="635"/>
                    <a:pt x="313" y="699"/>
                    <a:pt x="451" y="698"/>
                  </a:cubicBezTo>
                  <a:cubicBezTo>
                    <a:pt x="531" y="698"/>
                    <a:pt x="615" y="695"/>
                    <a:pt x="692" y="687"/>
                  </a:cubicBezTo>
                  <a:lnTo>
                    <a:pt x="724" y="512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1097" y="4054"/>
              <a:ext cx="78" cy="108"/>
            </a:xfrm>
            <a:custGeom>
              <a:rect b="b" l="l" r="r" t="t"/>
              <a:pathLst>
                <a:path extrusionOk="0" h="643" w="473">
                  <a:moveTo>
                    <a:pt x="111" y="153"/>
                  </a:moveTo>
                  <a:cubicBezTo>
                    <a:pt x="128" y="54"/>
                    <a:pt x="128" y="54"/>
                    <a:pt x="128" y="54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351" y="153"/>
                    <a:pt x="351" y="153"/>
                    <a:pt x="351" y="153"/>
                  </a:cubicBezTo>
                  <a:cubicBezTo>
                    <a:pt x="473" y="153"/>
                    <a:pt x="473" y="153"/>
                    <a:pt x="473" y="153"/>
                  </a:cubicBezTo>
                  <a:cubicBezTo>
                    <a:pt x="450" y="252"/>
                    <a:pt x="450" y="252"/>
                    <a:pt x="450" y="252"/>
                  </a:cubicBezTo>
                  <a:cubicBezTo>
                    <a:pt x="331" y="251"/>
                    <a:pt x="331" y="251"/>
                    <a:pt x="331" y="251"/>
                  </a:cubicBezTo>
                  <a:cubicBezTo>
                    <a:pt x="260" y="643"/>
                    <a:pt x="260" y="643"/>
                    <a:pt x="260" y="643"/>
                  </a:cubicBezTo>
                  <a:cubicBezTo>
                    <a:pt x="260" y="643"/>
                    <a:pt x="20" y="642"/>
                    <a:pt x="19" y="643"/>
                  </a:cubicBezTo>
                  <a:cubicBezTo>
                    <a:pt x="90" y="252"/>
                    <a:pt x="90" y="252"/>
                    <a:pt x="9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18" y="153"/>
                    <a:pt x="18" y="153"/>
                    <a:pt x="18" y="153"/>
                  </a:cubicBezTo>
                  <a:lnTo>
                    <a:pt x="111" y="153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7"/>
            <p:cNvSpPr/>
            <p:nvPr/>
          </p:nvSpPr>
          <p:spPr>
            <a:xfrm>
              <a:off x="1276" y="4048"/>
              <a:ext cx="59" cy="113"/>
            </a:xfrm>
            <a:custGeom>
              <a:rect b="b" l="l" r="r" t="t"/>
              <a:pathLst>
                <a:path extrusionOk="0" h="113" w="59">
                  <a:moveTo>
                    <a:pt x="40" y="113"/>
                  </a:moveTo>
                  <a:lnTo>
                    <a:pt x="0" y="113"/>
                  </a:lnTo>
                  <a:lnTo>
                    <a:pt x="20" y="0"/>
                  </a:lnTo>
                  <a:lnTo>
                    <a:pt x="59" y="1"/>
                  </a:lnTo>
                  <a:lnTo>
                    <a:pt x="40" y="113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7"/>
            <p:cNvSpPr/>
            <p:nvPr/>
          </p:nvSpPr>
          <p:spPr>
            <a:xfrm>
              <a:off x="916" y="4079"/>
              <a:ext cx="126" cy="109"/>
            </a:xfrm>
            <a:custGeom>
              <a:rect b="b" l="l" r="r" t="t"/>
              <a:pathLst>
                <a:path extrusionOk="0" h="661" w="763">
                  <a:moveTo>
                    <a:pt x="0" y="661"/>
                  </a:moveTo>
                  <a:cubicBezTo>
                    <a:pt x="116" y="8"/>
                    <a:pt x="116" y="8"/>
                    <a:pt x="116" y="8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09" y="91"/>
                    <a:pt x="309" y="91"/>
                    <a:pt x="309" y="91"/>
                  </a:cubicBezTo>
                  <a:cubicBezTo>
                    <a:pt x="327" y="66"/>
                    <a:pt x="356" y="46"/>
                    <a:pt x="396" y="29"/>
                  </a:cubicBezTo>
                  <a:cubicBezTo>
                    <a:pt x="436" y="13"/>
                    <a:pt x="482" y="0"/>
                    <a:pt x="531" y="0"/>
                  </a:cubicBezTo>
                  <a:cubicBezTo>
                    <a:pt x="586" y="0"/>
                    <a:pt x="619" y="3"/>
                    <a:pt x="660" y="24"/>
                  </a:cubicBezTo>
                  <a:cubicBezTo>
                    <a:pt x="701" y="46"/>
                    <a:pt x="729" y="77"/>
                    <a:pt x="745" y="117"/>
                  </a:cubicBezTo>
                  <a:cubicBezTo>
                    <a:pt x="760" y="157"/>
                    <a:pt x="763" y="201"/>
                    <a:pt x="755" y="250"/>
                  </a:cubicBezTo>
                  <a:cubicBezTo>
                    <a:pt x="741" y="330"/>
                    <a:pt x="702" y="393"/>
                    <a:pt x="637" y="440"/>
                  </a:cubicBezTo>
                  <a:cubicBezTo>
                    <a:pt x="573" y="487"/>
                    <a:pt x="516" y="499"/>
                    <a:pt x="434" y="499"/>
                  </a:cubicBezTo>
                  <a:cubicBezTo>
                    <a:pt x="405" y="499"/>
                    <a:pt x="381" y="496"/>
                    <a:pt x="360" y="491"/>
                  </a:cubicBezTo>
                  <a:cubicBezTo>
                    <a:pt x="341" y="486"/>
                    <a:pt x="325" y="480"/>
                    <a:pt x="313" y="472"/>
                  </a:cubicBezTo>
                  <a:cubicBezTo>
                    <a:pt x="301" y="465"/>
                    <a:pt x="289" y="454"/>
                    <a:pt x="274" y="437"/>
                  </a:cubicBezTo>
                  <a:cubicBezTo>
                    <a:pt x="235" y="661"/>
                    <a:pt x="235" y="661"/>
                    <a:pt x="235" y="661"/>
                  </a:cubicBezTo>
                  <a:lnTo>
                    <a:pt x="0" y="661"/>
                  </a:lnTo>
                  <a:close/>
                  <a:moveTo>
                    <a:pt x="434" y="119"/>
                  </a:moveTo>
                  <a:cubicBezTo>
                    <a:pt x="402" y="119"/>
                    <a:pt x="374" y="129"/>
                    <a:pt x="349" y="148"/>
                  </a:cubicBezTo>
                  <a:cubicBezTo>
                    <a:pt x="324" y="167"/>
                    <a:pt x="308" y="194"/>
                    <a:pt x="302" y="231"/>
                  </a:cubicBezTo>
                  <a:cubicBezTo>
                    <a:pt x="294" y="274"/>
                    <a:pt x="299" y="304"/>
                    <a:pt x="316" y="323"/>
                  </a:cubicBezTo>
                  <a:cubicBezTo>
                    <a:pt x="333" y="342"/>
                    <a:pt x="357" y="351"/>
                    <a:pt x="389" y="351"/>
                  </a:cubicBezTo>
                  <a:cubicBezTo>
                    <a:pt x="411" y="351"/>
                    <a:pt x="433" y="347"/>
                    <a:pt x="450" y="339"/>
                  </a:cubicBezTo>
                  <a:cubicBezTo>
                    <a:pt x="470" y="329"/>
                    <a:pt x="484" y="317"/>
                    <a:pt x="496" y="299"/>
                  </a:cubicBezTo>
                  <a:cubicBezTo>
                    <a:pt x="510" y="280"/>
                    <a:pt x="518" y="259"/>
                    <a:pt x="523" y="235"/>
                  </a:cubicBezTo>
                  <a:cubicBezTo>
                    <a:pt x="529" y="196"/>
                    <a:pt x="524" y="168"/>
                    <a:pt x="506" y="149"/>
                  </a:cubicBezTo>
                  <a:cubicBezTo>
                    <a:pt x="488" y="129"/>
                    <a:pt x="465" y="119"/>
                    <a:pt x="434" y="119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1565" y="4093"/>
              <a:ext cx="82" cy="96"/>
            </a:xfrm>
            <a:custGeom>
              <a:rect b="b" l="l" r="r" t="t"/>
              <a:pathLst>
                <a:path extrusionOk="0" h="581" w="497">
                  <a:moveTo>
                    <a:pt x="421" y="393"/>
                  </a:moveTo>
                  <a:cubicBezTo>
                    <a:pt x="440" y="406"/>
                    <a:pt x="440" y="406"/>
                    <a:pt x="440" y="406"/>
                  </a:cubicBezTo>
                  <a:cubicBezTo>
                    <a:pt x="392" y="503"/>
                    <a:pt x="295" y="581"/>
                    <a:pt x="181" y="581"/>
                  </a:cubicBezTo>
                  <a:cubicBezTo>
                    <a:pt x="88" y="581"/>
                    <a:pt x="11" y="519"/>
                    <a:pt x="7" y="403"/>
                  </a:cubicBezTo>
                  <a:cubicBezTo>
                    <a:pt x="0" y="194"/>
                    <a:pt x="195" y="0"/>
                    <a:pt x="356" y="0"/>
                  </a:cubicBezTo>
                  <a:cubicBezTo>
                    <a:pt x="424" y="0"/>
                    <a:pt x="488" y="30"/>
                    <a:pt x="491" y="104"/>
                  </a:cubicBezTo>
                  <a:cubicBezTo>
                    <a:pt x="497" y="270"/>
                    <a:pt x="264" y="321"/>
                    <a:pt x="110" y="324"/>
                  </a:cubicBezTo>
                  <a:cubicBezTo>
                    <a:pt x="105" y="341"/>
                    <a:pt x="103" y="359"/>
                    <a:pt x="104" y="385"/>
                  </a:cubicBezTo>
                  <a:cubicBezTo>
                    <a:pt x="106" y="454"/>
                    <a:pt x="148" y="512"/>
                    <a:pt x="234" y="512"/>
                  </a:cubicBezTo>
                  <a:cubicBezTo>
                    <a:pt x="309" y="512"/>
                    <a:pt x="383" y="452"/>
                    <a:pt x="421" y="393"/>
                  </a:cubicBezTo>
                  <a:moveTo>
                    <a:pt x="400" y="93"/>
                  </a:moveTo>
                  <a:cubicBezTo>
                    <a:pt x="398" y="54"/>
                    <a:pt x="379" y="28"/>
                    <a:pt x="338" y="28"/>
                  </a:cubicBezTo>
                  <a:cubicBezTo>
                    <a:pt x="241" y="28"/>
                    <a:pt x="137" y="219"/>
                    <a:pt x="119" y="296"/>
                  </a:cubicBezTo>
                  <a:cubicBezTo>
                    <a:pt x="279" y="296"/>
                    <a:pt x="404" y="201"/>
                    <a:pt x="400" y="93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7"/>
            <p:cNvSpPr/>
            <p:nvPr/>
          </p:nvSpPr>
          <p:spPr>
            <a:xfrm>
              <a:off x="1474" y="4093"/>
              <a:ext cx="95" cy="96"/>
            </a:xfrm>
            <a:custGeom>
              <a:rect b="b" l="l" r="r" t="t"/>
              <a:pathLst>
                <a:path extrusionOk="0" h="581" w="573">
                  <a:moveTo>
                    <a:pt x="15" y="88"/>
                  </a:moveTo>
                  <a:cubicBezTo>
                    <a:pt x="32" y="86"/>
                    <a:pt x="58" y="83"/>
                    <a:pt x="70" y="83"/>
                  </a:cubicBezTo>
                  <a:cubicBezTo>
                    <a:pt x="87" y="83"/>
                    <a:pt x="104" y="86"/>
                    <a:pt x="105" y="103"/>
                  </a:cubicBezTo>
                  <a:cubicBezTo>
                    <a:pt x="105" y="114"/>
                    <a:pt x="86" y="188"/>
                    <a:pt x="83" y="205"/>
                  </a:cubicBezTo>
                  <a:cubicBezTo>
                    <a:pt x="45" y="369"/>
                    <a:pt x="45" y="369"/>
                    <a:pt x="45" y="369"/>
                  </a:cubicBezTo>
                  <a:cubicBezTo>
                    <a:pt x="30" y="436"/>
                    <a:pt x="14" y="506"/>
                    <a:pt x="0" y="561"/>
                  </a:cubicBezTo>
                  <a:cubicBezTo>
                    <a:pt x="95" y="561"/>
                    <a:pt x="95" y="561"/>
                    <a:pt x="95" y="561"/>
                  </a:cubicBezTo>
                  <a:cubicBezTo>
                    <a:pt x="149" y="302"/>
                    <a:pt x="149" y="302"/>
                    <a:pt x="149" y="302"/>
                  </a:cubicBezTo>
                  <a:cubicBezTo>
                    <a:pt x="312" y="131"/>
                    <a:pt x="375" y="76"/>
                    <a:pt x="414" y="76"/>
                  </a:cubicBezTo>
                  <a:cubicBezTo>
                    <a:pt x="431" y="76"/>
                    <a:pt x="443" y="85"/>
                    <a:pt x="444" y="106"/>
                  </a:cubicBezTo>
                  <a:cubicBezTo>
                    <a:pt x="445" y="136"/>
                    <a:pt x="427" y="204"/>
                    <a:pt x="420" y="223"/>
                  </a:cubicBezTo>
                  <a:cubicBezTo>
                    <a:pt x="365" y="413"/>
                    <a:pt x="365" y="413"/>
                    <a:pt x="365" y="413"/>
                  </a:cubicBezTo>
                  <a:cubicBezTo>
                    <a:pt x="353" y="455"/>
                    <a:pt x="344" y="493"/>
                    <a:pt x="345" y="521"/>
                  </a:cubicBezTo>
                  <a:cubicBezTo>
                    <a:pt x="346" y="562"/>
                    <a:pt x="371" y="581"/>
                    <a:pt x="409" y="581"/>
                  </a:cubicBezTo>
                  <a:cubicBezTo>
                    <a:pt x="478" y="581"/>
                    <a:pt x="529" y="508"/>
                    <a:pt x="573" y="437"/>
                  </a:cubicBezTo>
                  <a:cubicBezTo>
                    <a:pt x="560" y="413"/>
                    <a:pt x="560" y="413"/>
                    <a:pt x="560" y="413"/>
                  </a:cubicBezTo>
                  <a:cubicBezTo>
                    <a:pt x="542" y="442"/>
                    <a:pt x="501" y="505"/>
                    <a:pt x="469" y="505"/>
                  </a:cubicBezTo>
                  <a:cubicBezTo>
                    <a:pt x="458" y="505"/>
                    <a:pt x="448" y="498"/>
                    <a:pt x="448" y="481"/>
                  </a:cubicBezTo>
                  <a:cubicBezTo>
                    <a:pt x="447" y="458"/>
                    <a:pt x="457" y="425"/>
                    <a:pt x="463" y="403"/>
                  </a:cubicBezTo>
                  <a:cubicBezTo>
                    <a:pt x="524" y="182"/>
                    <a:pt x="524" y="182"/>
                    <a:pt x="524" y="182"/>
                  </a:cubicBezTo>
                  <a:cubicBezTo>
                    <a:pt x="540" y="121"/>
                    <a:pt x="548" y="81"/>
                    <a:pt x="547" y="60"/>
                  </a:cubicBezTo>
                  <a:cubicBezTo>
                    <a:pt x="546" y="19"/>
                    <a:pt x="522" y="0"/>
                    <a:pt x="485" y="0"/>
                  </a:cubicBezTo>
                  <a:cubicBezTo>
                    <a:pt x="422" y="0"/>
                    <a:pt x="338" y="46"/>
                    <a:pt x="162" y="249"/>
                  </a:cubicBezTo>
                  <a:cubicBezTo>
                    <a:pt x="159" y="249"/>
                    <a:pt x="159" y="249"/>
                    <a:pt x="159" y="249"/>
                  </a:cubicBezTo>
                  <a:cubicBezTo>
                    <a:pt x="182" y="150"/>
                    <a:pt x="182" y="150"/>
                    <a:pt x="182" y="150"/>
                  </a:cubicBezTo>
                  <a:cubicBezTo>
                    <a:pt x="194" y="95"/>
                    <a:pt x="206" y="39"/>
                    <a:pt x="217" y="0"/>
                  </a:cubicBezTo>
                  <a:cubicBezTo>
                    <a:pt x="156" y="22"/>
                    <a:pt x="68" y="46"/>
                    <a:pt x="14" y="57"/>
                  </a:cubicBezTo>
                  <a:lnTo>
                    <a:pt x="15" y="88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7"/>
            <p:cNvSpPr/>
            <p:nvPr/>
          </p:nvSpPr>
          <p:spPr>
            <a:xfrm>
              <a:off x="1649" y="4065"/>
              <a:ext cx="28" cy="28"/>
            </a:xfrm>
            <a:custGeom>
              <a:rect b="b" l="l" r="r" t="t"/>
              <a:pathLst>
                <a:path extrusionOk="0" h="170" w="171">
                  <a:moveTo>
                    <a:pt x="85" y="79"/>
                  </a:moveTo>
                  <a:cubicBezTo>
                    <a:pt x="98" y="79"/>
                    <a:pt x="109" y="78"/>
                    <a:pt x="109" y="63"/>
                  </a:cubicBezTo>
                  <a:cubicBezTo>
                    <a:pt x="109" y="50"/>
                    <a:pt x="98" y="48"/>
                    <a:pt x="8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79"/>
                    <a:pt x="68" y="79"/>
                    <a:pt x="68" y="79"/>
                  </a:cubicBezTo>
                  <a:lnTo>
                    <a:pt x="85" y="79"/>
                  </a:lnTo>
                  <a:close/>
                  <a:moveTo>
                    <a:pt x="68" y="134"/>
                  </a:moveTo>
                  <a:cubicBezTo>
                    <a:pt x="53" y="134"/>
                    <a:pt x="53" y="134"/>
                    <a:pt x="53" y="134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113" y="36"/>
                    <a:pt x="125" y="44"/>
                    <a:pt x="125" y="63"/>
                  </a:cubicBezTo>
                  <a:cubicBezTo>
                    <a:pt x="125" y="81"/>
                    <a:pt x="114" y="89"/>
                    <a:pt x="99" y="91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8" y="91"/>
                    <a:pt x="68" y="91"/>
                    <a:pt x="68" y="91"/>
                  </a:cubicBezTo>
                  <a:lnTo>
                    <a:pt x="68" y="134"/>
                  </a:lnTo>
                  <a:close/>
                  <a:moveTo>
                    <a:pt x="86" y="155"/>
                  </a:moveTo>
                  <a:cubicBezTo>
                    <a:pt x="124" y="155"/>
                    <a:pt x="154" y="126"/>
                    <a:pt x="154" y="84"/>
                  </a:cubicBezTo>
                  <a:cubicBezTo>
                    <a:pt x="154" y="44"/>
                    <a:pt x="124" y="14"/>
                    <a:pt x="86" y="14"/>
                  </a:cubicBezTo>
                  <a:cubicBezTo>
                    <a:pt x="47" y="14"/>
                    <a:pt x="17" y="44"/>
                    <a:pt x="17" y="84"/>
                  </a:cubicBezTo>
                  <a:cubicBezTo>
                    <a:pt x="17" y="126"/>
                    <a:pt x="47" y="155"/>
                    <a:pt x="86" y="155"/>
                  </a:cubicBezTo>
                  <a:moveTo>
                    <a:pt x="0" y="84"/>
                  </a:moveTo>
                  <a:cubicBezTo>
                    <a:pt x="0" y="36"/>
                    <a:pt x="39" y="0"/>
                    <a:pt x="86" y="0"/>
                  </a:cubicBezTo>
                  <a:cubicBezTo>
                    <a:pt x="132" y="0"/>
                    <a:pt x="171" y="36"/>
                    <a:pt x="171" y="84"/>
                  </a:cubicBezTo>
                  <a:cubicBezTo>
                    <a:pt x="171" y="134"/>
                    <a:pt x="132" y="170"/>
                    <a:pt x="86" y="170"/>
                  </a:cubicBezTo>
                  <a:cubicBezTo>
                    <a:pt x="39" y="170"/>
                    <a:pt x="0" y="134"/>
                    <a:pt x="0" y="84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" name="Google Shape;175;p27"/>
          <p:cNvSpPr txBox="1"/>
          <p:nvPr/>
        </p:nvSpPr>
        <p:spPr>
          <a:xfrm>
            <a:off x="9938871" y="6592004"/>
            <a:ext cx="1665600" cy="1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cap="none">
                <a:solidFill>
                  <a:srgbClr val="515352"/>
                </a:solidFill>
                <a:latin typeface="Optimist"/>
                <a:ea typeface="Optimist"/>
                <a:cs typeface="Optimist"/>
                <a:sym typeface="Optimist"/>
              </a:rPr>
              <a:t>Confidential</a:t>
            </a:r>
            <a:endParaRPr sz="1100" cap="none">
              <a:solidFill>
                <a:srgbClr val="515352"/>
              </a:solidFill>
              <a:latin typeface="Optimist"/>
              <a:ea typeface="Optimist"/>
              <a:cs typeface="Optimist"/>
              <a:sym typeface="Optimist"/>
            </a:endParaRPr>
          </a:p>
        </p:txBody>
      </p:sp>
      <p:sp>
        <p:nvSpPr>
          <p:cNvPr id="176" name="Google Shape;176;p27"/>
          <p:cNvSpPr txBox="1"/>
          <p:nvPr/>
        </p:nvSpPr>
        <p:spPr>
          <a:xfrm>
            <a:off x="11712355" y="6545100"/>
            <a:ext cx="5028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6985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15352"/>
              </a:buClr>
              <a:buSzPts val="1100"/>
              <a:buFont typeface="Optimist"/>
              <a:buChar char="​"/>
            </a:pPr>
            <a:fld id="{00000000-1234-1234-1234-123412341234}" type="slidenum">
              <a:rPr lang="en" sz="1100">
                <a:solidFill>
                  <a:srgbClr val="515352"/>
                </a:solidFill>
                <a:latin typeface="Optimist"/>
                <a:ea typeface="Optimist"/>
                <a:cs typeface="Optimist"/>
                <a:sym typeface="Optimist"/>
              </a:rPr>
              <a:t>‹#›</a:t>
            </a:fld>
            <a:endParaRPr sz="1100">
              <a:solidFill>
                <a:srgbClr val="515352"/>
              </a:solidFill>
              <a:latin typeface="Optimist"/>
              <a:ea typeface="Optimist"/>
              <a:cs typeface="Optimist"/>
              <a:sym typeface="Optimis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genda-White 4">
  <p:cSld name="1_Agenda-White_4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>
            <p:ph type="title"/>
          </p:nvPr>
        </p:nvSpPr>
        <p:spPr>
          <a:xfrm>
            <a:off x="466344" y="329184"/>
            <a:ext cx="112464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Optimist"/>
              <a:buNone/>
              <a:defRPr i="0" sz="2800" u="none" cap="none" strike="noStrike">
                <a:solidFill>
                  <a:schemeClr val="accent1"/>
                </a:solidFill>
                <a:latin typeface="Optimist"/>
                <a:ea typeface="Optimist"/>
                <a:cs typeface="Optimist"/>
                <a:sym typeface="Optimi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900">
                <a:latin typeface="Optimist"/>
                <a:ea typeface="Optimist"/>
                <a:cs typeface="Optimist"/>
                <a:sym typeface="Optimis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900">
                <a:latin typeface="Optimist"/>
                <a:ea typeface="Optimist"/>
                <a:cs typeface="Optimist"/>
                <a:sym typeface="Optimis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900">
                <a:latin typeface="Optimist"/>
                <a:ea typeface="Optimist"/>
                <a:cs typeface="Optimist"/>
                <a:sym typeface="Optimis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900">
                <a:latin typeface="Optimist"/>
                <a:ea typeface="Optimist"/>
                <a:cs typeface="Optimist"/>
                <a:sym typeface="Optimis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900">
                <a:latin typeface="Optimist"/>
                <a:ea typeface="Optimist"/>
                <a:cs typeface="Optimist"/>
                <a:sym typeface="Optimis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900">
                <a:latin typeface="Optimist"/>
                <a:ea typeface="Optimist"/>
                <a:cs typeface="Optimist"/>
                <a:sym typeface="Optimis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900">
                <a:latin typeface="Optimist"/>
                <a:ea typeface="Optimist"/>
                <a:cs typeface="Optimist"/>
                <a:sym typeface="Optimis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900">
                <a:latin typeface="Optimist"/>
                <a:ea typeface="Optimist"/>
                <a:cs typeface="Optimist"/>
                <a:sym typeface="Optimist"/>
              </a:defRPr>
            </a:lvl9pPr>
          </a:lstStyle>
          <a:p/>
        </p:txBody>
      </p:sp>
      <p:sp>
        <p:nvSpPr>
          <p:cNvPr id="179" name="Google Shape;179;p28"/>
          <p:cNvSpPr txBox="1"/>
          <p:nvPr>
            <p:ph idx="1" type="body"/>
          </p:nvPr>
        </p:nvSpPr>
        <p:spPr>
          <a:xfrm>
            <a:off x="468313" y="1408175"/>
            <a:ext cx="11242200" cy="4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0" lIns="0" spcFirstLastPara="1" rIns="0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Optimist"/>
              <a:buChar char="•"/>
              <a:defRPr i="0" sz="20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1pPr>
            <a:lvl2pPr indent="-330200" lvl="1" marL="914400" marR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Optimist"/>
              <a:buChar char="•"/>
              <a:defRPr i="0" sz="16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2pPr>
            <a:lvl3pPr indent="-323850" lvl="2" marL="1371600" marR="0" rtl="0" algn="l">
              <a:lnSpc>
                <a:spcPct val="128571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Optimist"/>
              <a:buChar char="•"/>
              <a:defRPr i="0" sz="15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Optimist"/>
              <a:buChar char="​"/>
              <a:defRPr i="0" sz="2000" u="none" cap="none" strike="noStrike">
                <a:solidFill>
                  <a:schemeClr val="accent1"/>
                </a:solidFill>
                <a:latin typeface="Optimist"/>
                <a:ea typeface="Optimist"/>
                <a:cs typeface="Optimist"/>
                <a:sym typeface="Optimist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Optimist"/>
              <a:buChar char="​"/>
              <a:defRPr i="0" sz="16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Optimist"/>
              <a:buChar char="​"/>
              <a:defRPr i="0" sz="15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6pPr>
            <a:lvl7pPr indent="-304800" lvl="6" marL="3200400" marR="0" rtl="0" algn="l">
              <a:lnSpc>
                <a:spcPct val="116666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Optimist"/>
              <a:buChar char="•"/>
              <a:defRPr i="0" sz="12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7pPr>
            <a:lvl8pPr indent="-298450" lvl="7" marL="3657600" marR="0" rtl="0" algn="l">
              <a:lnSpc>
                <a:spcPct val="10909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Optimist"/>
              <a:buChar char="•"/>
              <a:defRPr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8pPr>
            <a:lvl9pPr indent="-298450" lvl="8" marL="4114800" marR="0" rtl="0" algn="l">
              <a:lnSpc>
                <a:spcPct val="120000"/>
              </a:lnSpc>
              <a:spcBef>
                <a:spcPts val="700"/>
              </a:spcBef>
              <a:spcAft>
                <a:spcPts val="700"/>
              </a:spcAft>
              <a:buClr>
                <a:schemeClr val="accent5"/>
              </a:buClr>
              <a:buSzPts val="1100"/>
              <a:buFont typeface="Optimist"/>
              <a:buChar char="•"/>
              <a:defRPr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9pPr>
          </a:lstStyle>
          <a:p/>
        </p:txBody>
      </p:sp>
      <p:grpSp>
        <p:nvGrpSpPr>
          <p:cNvPr id="180" name="Google Shape;180;p28"/>
          <p:cNvGrpSpPr/>
          <p:nvPr/>
        </p:nvGrpSpPr>
        <p:grpSpPr>
          <a:xfrm>
            <a:off x="193970" y="6369731"/>
            <a:ext cx="1033570" cy="397895"/>
            <a:chOff x="676" y="3865"/>
            <a:chExt cx="1001" cy="385"/>
          </a:xfrm>
        </p:grpSpPr>
        <p:sp>
          <p:nvSpPr>
            <p:cNvPr id="181" name="Google Shape;181;p28"/>
            <p:cNvSpPr/>
            <p:nvPr/>
          </p:nvSpPr>
          <p:spPr>
            <a:xfrm>
              <a:off x="681" y="3904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941" y="3865"/>
              <a:ext cx="692" cy="385"/>
            </a:xfrm>
            <a:custGeom>
              <a:rect b="b" l="l" r="r" t="t"/>
              <a:pathLst>
                <a:path extrusionOk="0" h="2335" w="4194">
                  <a:moveTo>
                    <a:pt x="4020" y="432"/>
                  </a:moveTo>
                  <a:cubicBezTo>
                    <a:pt x="3628" y="0"/>
                    <a:pt x="1106" y="389"/>
                    <a:pt x="34" y="623"/>
                  </a:cubicBezTo>
                  <a:cubicBezTo>
                    <a:pt x="9" y="629"/>
                    <a:pt x="9" y="629"/>
                    <a:pt x="9" y="629"/>
                  </a:cubicBezTo>
                  <a:cubicBezTo>
                    <a:pt x="3" y="630"/>
                    <a:pt x="0" y="635"/>
                    <a:pt x="1" y="640"/>
                  </a:cubicBezTo>
                  <a:cubicBezTo>
                    <a:pt x="2" y="645"/>
                    <a:pt x="7" y="648"/>
                    <a:pt x="12" y="647"/>
                  </a:cubicBezTo>
                  <a:cubicBezTo>
                    <a:pt x="37" y="643"/>
                    <a:pt x="37" y="643"/>
                    <a:pt x="37" y="643"/>
                  </a:cubicBezTo>
                  <a:cubicBezTo>
                    <a:pt x="925" y="484"/>
                    <a:pt x="2773" y="265"/>
                    <a:pt x="3170" y="659"/>
                  </a:cubicBezTo>
                  <a:cubicBezTo>
                    <a:pt x="3292" y="780"/>
                    <a:pt x="3263" y="935"/>
                    <a:pt x="3122" y="1117"/>
                  </a:cubicBezTo>
                  <a:cubicBezTo>
                    <a:pt x="3198" y="1166"/>
                    <a:pt x="3252" y="1243"/>
                    <a:pt x="3276" y="1339"/>
                  </a:cubicBezTo>
                  <a:cubicBezTo>
                    <a:pt x="3825" y="973"/>
                    <a:pt x="4194" y="625"/>
                    <a:pt x="4020" y="432"/>
                  </a:cubicBezTo>
                  <a:moveTo>
                    <a:pt x="2388" y="1754"/>
                  </a:moveTo>
                  <a:cubicBezTo>
                    <a:pt x="2388" y="1754"/>
                    <a:pt x="2387" y="1754"/>
                    <a:pt x="2387" y="1754"/>
                  </a:cubicBezTo>
                  <a:cubicBezTo>
                    <a:pt x="2138" y="1930"/>
                    <a:pt x="1844" y="2115"/>
                    <a:pt x="1527" y="2309"/>
                  </a:cubicBezTo>
                  <a:cubicBezTo>
                    <a:pt x="1515" y="2316"/>
                    <a:pt x="1515" y="2316"/>
                    <a:pt x="1515" y="2316"/>
                  </a:cubicBezTo>
                  <a:cubicBezTo>
                    <a:pt x="1510" y="2319"/>
                    <a:pt x="1509" y="2325"/>
                    <a:pt x="1512" y="2330"/>
                  </a:cubicBezTo>
                  <a:cubicBezTo>
                    <a:pt x="1515" y="2334"/>
                    <a:pt x="1521" y="2335"/>
                    <a:pt x="1525" y="2332"/>
                  </a:cubicBezTo>
                  <a:cubicBezTo>
                    <a:pt x="1536" y="2326"/>
                    <a:pt x="1536" y="2326"/>
                    <a:pt x="1536" y="2326"/>
                  </a:cubicBezTo>
                  <a:cubicBezTo>
                    <a:pt x="1805" y="2186"/>
                    <a:pt x="2113" y="2020"/>
                    <a:pt x="2424" y="1849"/>
                  </a:cubicBezTo>
                  <a:cubicBezTo>
                    <a:pt x="2426" y="1848"/>
                    <a:pt x="2427" y="1847"/>
                    <a:pt x="2429" y="1846"/>
                  </a:cubicBezTo>
                  <a:cubicBezTo>
                    <a:pt x="2412" y="1818"/>
                    <a:pt x="2398" y="1787"/>
                    <a:pt x="2388" y="1754"/>
                  </a:cubicBezTo>
                </a:path>
              </a:pathLst>
            </a:custGeom>
            <a:solidFill>
              <a:srgbClr val="D0302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1340" y="4048"/>
              <a:ext cx="139" cy="142"/>
            </a:xfrm>
            <a:custGeom>
              <a:rect b="b" l="l" r="r" t="t"/>
              <a:pathLst>
                <a:path extrusionOk="0" h="858" w="842">
                  <a:moveTo>
                    <a:pt x="9" y="525"/>
                  </a:moveTo>
                  <a:cubicBezTo>
                    <a:pt x="0" y="265"/>
                    <a:pt x="203" y="0"/>
                    <a:pt x="499" y="0"/>
                  </a:cubicBezTo>
                  <a:cubicBezTo>
                    <a:pt x="696" y="0"/>
                    <a:pt x="826" y="132"/>
                    <a:pt x="833" y="333"/>
                  </a:cubicBezTo>
                  <a:cubicBezTo>
                    <a:pt x="842" y="607"/>
                    <a:pt x="652" y="858"/>
                    <a:pt x="343" y="858"/>
                  </a:cubicBezTo>
                  <a:cubicBezTo>
                    <a:pt x="145" y="858"/>
                    <a:pt x="16" y="727"/>
                    <a:pt x="9" y="525"/>
                  </a:cubicBezTo>
                  <a:moveTo>
                    <a:pt x="137" y="533"/>
                  </a:moveTo>
                  <a:cubicBezTo>
                    <a:pt x="142" y="685"/>
                    <a:pt x="239" y="810"/>
                    <a:pt x="364" y="810"/>
                  </a:cubicBezTo>
                  <a:cubicBezTo>
                    <a:pt x="607" y="810"/>
                    <a:pt x="711" y="511"/>
                    <a:pt x="704" y="312"/>
                  </a:cubicBezTo>
                  <a:cubicBezTo>
                    <a:pt x="699" y="159"/>
                    <a:pt x="600" y="35"/>
                    <a:pt x="475" y="35"/>
                  </a:cubicBezTo>
                  <a:cubicBezTo>
                    <a:pt x="265" y="35"/>
                    <a:pt x="130" y="332"/>
                    <a:pt x="137" y="533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801" y="4078"/>
              <a:ext cx="120" cy="83"/>
            </a:xfrm>
            <a:custGeom>
              <a:rect b="b" l="l" r="r" t="t"/>
              <a:pathLst>
                <a:path extrusionOk="0" h="505" w="729">
                  <a:moveTo>
                    <a:pt x="727" y="117"/>
                  </a:moveTo>
                  <a:cubicBezTo>
                    <a:pt x="726" y="141"/>
                    <a:pt x="722" y="161"/>
                    <a:pt x="716" y="198"/>
                  </a:cubicBezTo>
                  <a:cubicBezTo>
                    <a:pt x="672" y="442"/>
                    <a:pt x="672" y="442"/>
                    <a:pt x="672" y="442"/>
                  </a:cubicBezTo>
                  <a:cubicBezTo>
                    <a:pt x="669" y="463"/>
                    <a:pt x="677" y="480"/>
                    <a:pt x="697" y="492"/>
                  </a:cubicBezTo>
                  <a:cubicBezTo>
                    <a:pt x="696" y="501"/>
                    <a:pt x="696" y="501"/>
                    <a:pt x="696" y="501"/>
                  </a:cubicBezTo>
                  <a:cubicBezTo>
                    <a:pt x="447" y="501"/>
                    <a:pt x="447" y="501"/>
                    <a:pt x="447" y="501"/>
                  </a:cubicBezTo>
                  <a:cubicBezTo>
                    <a:pt x="445" y="439"/>
                    <a:pt x="445" y="439"/>
                    <a:pt x="445" y="439"/>
                  </a:cubicBezTo>
                  <a:cubicBezTo>
                    <a:pt x="408" y="461"/>
                    <a:pt x="365" y="479"/>
                    <a:pt x="325" y="490"/>
                  </a:cubicBezTo>
                  <a:cubicBezTo>
                    <a:pt x="286" y="500"/>
                    <a:pt x="254" y="505"/>
                    <a:pt x="206" y="505"/>
                  </a:cubicBezTo>
                  <a:cubicBezTo>
                    <a:pt x="126" y="505"/>
                    <a:pt x="79" y="496"/>
                    <a:pt x="48" y="469"/>
                  </a:cubicBezTo>
                  <a:cubicBezTo>
                    <a:pt x="15" y="440"/>
                    <a:pt x="0" y="421"/>
                    <a:pt x="1" y="381"/>
                  </a:cubicBezTo>
                  <a:cubicBezTo>
                    <a:pt x="3" y="359"/>
                    <a:pt x="14" y="329"/>
                    <a:pt x="31" y="309"/>
                  </a:cubicBezTo>
                  <a:cubicBezTo>
                    <a:pt x="49" y="288"/>
                    <a:pt x="72" y="275"/>
                    <a:pt x="98" y="263"/>
                  </a:cubicBezTo>
                  <a:cubicBezTo>
                    <a:pt x="123" y="250"/>
                    <a:pt x="153" y="242"/>
                    <a:pt x="197" y="235"/>
                  </a:cubicBezTo>
                  <a:cubicBezTo>
                    <a:pt x="241" y="228"/>
                    <a:pt x="303" y="220"/>
                    <a:pt x="385" y="214"/>
                  </a:cubicBezTo>
                  <a:cubicBezTo>
                    <a:pt x="428" y="210"/>
                    <a:pt x="454" y="200"/>
                    <a:pt x="467" y="195"/>
                  </a:cubicBezTo>
                  <a:cubicBezTo>
                    <a:pt x="484" y="188"/>
                    <a:pt x="490" y="181"/>
                    <a:pt x="493" y="167"/>
                  </a:cubicBezTo>
                  <a:cubicBezTo>
                    <a:pt x="498" y="142"/>
                    <a:pt x="490" y="128"/>
                    <a:pt x="456" y="121"/>
                  </a:cubicBezTo>
                  <a:cubicBezTo>
                    <a:pt x="367" y="104"/>
                    <a:pt x="199" y="133"/>
                    <a:pt x="112" y="154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273" y="11"/>
                    <a:pt x="380" y="0"/>
                    <a:pt x="493" y="0"/>
                  </a:cubicBezTo>
                  <a:cubicBezTo>
                    <a:pt x="672" y="0"/>
                    <a:pt x="729" y="51"/>
                    <a:pt x="727" y="117"/>
                  </a:cubicBezTo>
                  <a:moveTo>
                    <a:pt x="471" y="276"/>
                  </a:moveTo>
                  <a:cubicBezTo>
                    <a:pt x="460" y="280"/>
                    <a:pt x="446" y="284"/>
                    <a:pt x="430" y="288"/>
                  </a:cubicBezTo>
                  <a:cubicBezTo>
                    <a:pt x="413" y="292"/>
                    <a:pt x="382" y="297"/>
                    <a:pt x="337" y="304"/>
                  </a:cubicBezTo>
                  <a:cubicBezTo>
                    <a:pt x="306" y="309"/>
                    <a:pt x="285" y="315"/>
                    <a:pt x="273" y="324"/>
                  </a:cubicBezTo>
                  <a:cubicBezTo>
                    <a:pt x="261" y="333"/>
                    <a:pt x="254" y="343"/>
                    <a:pt x="252" y="356"/>
                  </a:cubicBezTo>
                  <a:cubicBezTo>
                    <a:pt x="250" y="369"/>
                    <a:pt x="254" y="380"/>
                    <a:pt x="266" y="388"/>
                  </a:cubicBezTo>
                  <a:cubicBezTo>
                    <a:pt x="278" y="396"/>
                    <a:pt x="298" y="401"/>
                    <a:pt x="325" y="401"/>
                  </a:cubicBezTo>
                  <a:cubicBezTo>
                    <a:pt x="346" y="401"/>
                    <a:pt x="367" y="397"/>
                    <a:pt x="387" y="391"/>
                  </a:cubicBezTo>
                  <a:cubicBezTo>
                    <a:pt x="407" y="384"/>
                    <a:pt x="424" y="375"/>
                    <a:pt x="437" y="364"/>
                  </a:cubicBezTo>
                  <a:cubicBezTo>
                    <a:pt x="446" y="356"/>
                    <a:pt x="453" y="345"/>
                    <a:pt x="458" y="333"/>
                  </a:cubicBezTo>
                  <a:cubicBezTo>
                    <a:pt x="461" y="324"/>
                    <a:pt x="466" y="306"/>
                    <a:pt x="471" y="276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1040" y="4049"/>
              <a:ext cx="60" cy="113"/>
            </a:xfrm>
            <a:custGeom>
              <a:rect b="b" l="l" r="r" t="t"/>
              <a:pathLst>
                <a:path extrusionOk="0" h="672" w="362">
                  <a:moveTo>
                    <a:pt x="99" y="72"/>
                  </a:moveTo>
                  <a:cubicBezTo>
                    <a:pt x="106" y="32"/>
                    <a:pt x="169" y="0"/>
                    <a:pt x="240" y="0"/>
                  </a:cubicBezTo>
                  <a:cubicBezTo>
                    <a:pt x="311" y="0"/>
                    <a:pt x="362" y="32"/>
                    <a:pt x="356" y="72"/>
                  </a:cubicBezTo>
                  <a:cubicBezTo>
                    <a:pt x="348" y="113"/>
                    <a:pt x="285" y="145"/>
                    <a:pt x="214" y="145"/>
                  </a:cubicBezTo>
                  <a:cubicBezTo>
                    <a:pt x="143" y="145"/>
                    <a:pt x="92" y="113"/>
                    <a:pt x="99" y="72"/>
                  </a:cubicBezTo>
                  <a:moveTo>
                    <a:pt x="0" y="672"/>
                  </a:moveTo>
                  <a:cubicBezTo>
                    <a:pt x="86" y="185"/>
                    <a:pt x="86" y="185"/>
                    <a:pt x="86" y="185"/>
                  </a:cubicBezTo>
                  <a:cubicBezTo>
                    <a:pt x="324" y="185"/>
                    <a:pt x="324" y="185"/>
                    <a:pt x="324" y="185"/>
                  </a:cubicBezTo>
                  <a:cubicBezTo>
                    <a:pt x="238" y="672"/>
                    <a:pt x="238" y="672"/>
                    <a:pt x="238" y="672"/>
                  </a:cubicBezTo>
                  <a:lnTo>
                    <a:pt x="0" y="672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1156" y="4078"/>
              <a:ext cx="120" cy="83"/>
            </a:xfrm>
            <a:custGeom>
              <a:rect b="b" l="l" r="r" t="t"/>
              <a:pathLst>
                <a:path extrusionOk="0" h="505" w="729">
                  <a:moveTo>
                    <a:pt x="728" y="117"/>
                  </a:moveTo>
                  <a:cubicBezTo>
                    <a:pt x="727" y="141"/>
                    <a:pt x="722" y="162"/>
                    <a:pt x="716" y="198"/>
                  </a:cubicBezTo>
                  <a:cubicBezTo>
                    <a:pt x="673" y="442"/>
                    <a:pt x="673" y="442"/>
                    <a:pt x="673" y="442"/>
                  </a:cubicBezTo>
                  <a:cubicBezTo>
                    <a:pt x="669" y="463"/>
                    <a:pt x="677" y="480"/>
                    <a:pt x="697" y="492"/>
                  </a:cubicBezTo>
                  <a:cubicBezTo>
                    <a:pt x="695" y="501"/>
                    <a:pt x="695" y="501"/>
                    <a:pt x="695" y="501"/>
                  </a:cubicBezTo>
                  <a:cubicBezTo>
                    <a:pt x="447" y="501"/>
                    <a:pt x="447" y="501"/>
                    <a:pt x="447" y="501"/>
                  </a:cubicBezTo>
                  <a:cubicBezTo>
                    <a:pt x="445" y="439"/>
                    <a:pt x="445" y="439"/>
                    <a:pt x="445" y="439"/>
                  </a:cubicBezTo>
                  <a:cubicBezTo>
                    <a:pt x="409" y="461"/>
                    <a:pt x="365" y="479"/>
                    <a:pt x="325" y="490"/>
                  </a:cubicBezTo>
                  <a:cubicBezTo>
                    <a:pt x="286" y="500"/>
                    <a:pt x="254" y="505"/>
                    <a:pt x="206" y="505"/>
                  </a:cubicBezTo>
                  <a:cubicBezTo>
                    <a:pt x="125" y="505"/>
                    <a:pt x="80" y="497"/>
                    <a:pt x="48" y="469"/>
                  </a:cubicBezTo>
                  <a:cubicBezTo>
                    <a:pt x="15" y="440"/>
                    <a:pt x="0" y="421"/>
                    <a:pt x="2" y="381"/>
                  </a:cubicBezTo>
                  <a:cubicBezTo>
                    <a:pt x="2" y="359"/>
                    <a:pt x="14" y="329"/>
                    <a:pt x="31" y="309"/>
                  </a:cubicBezTo>
                  <a:cubicBezTo>
                    <a:pt x="49" y="288"/>
                    <a:pt x="72" y="275"/>
                    <a:pt x="98" y="263"/>
                  </a:cubicBezTo>
                  <a:cubicBezTo>
                    <a:pt x="124" y="251"/>
                    <a:pt x="154" y="242"/>
                    <a:pt x="197" y="234"/>
                  </a:cubicBezTo>
                  <a:cubicBezTo>
                    <a:pt x="242" y="228"/>
                    <a:pt x="303" y="220"/>
                    <a:pt x="385" y="213"/>
                  </a:cubicBezTo>
                  <a:cubicBezTo>
                    <a:pt x="428" y="210"/>
                    <a:pt x="454" y="200"/>
                    <a:pt x="466" y="195"/>
                  </a:cubicBezTo>
                  <a:cubicBezTo>
                    <a:pt x="484" y="189"/>
                    <a:pt x="490" y="181"/>
                    <a:pt x="493" y="167"/>
                  </a:cubicBezTo>
                  <a:cubicBezTo>
                    <a:pt x="497" y="143"/>
                    <a:pt x="490" y="128"/>
                    <a:pt x="456" y="121"/>
                  </a:cubicBezTo>
                  <a:cubicBezTo>
                    <a:pt x="366" y="103"/>
                    <a:pt x="199" y="133"/>
                    <a:pt x="112" y="154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274" y="11"/>
                    <a:pt x="380" y="0"/>
                    <a:pt x="493" y="0"/>
                  </a:cubicBezTo>
                  <a:cubicBezTo>
                    <a:pt x="672" y="0"/>
                    <a:pt x="729" y="51"/>
                    <a:pt x="728" y="117"/>
                  </a:cubicBezTo>
                  <a:moveTo>
                    <a:pt x="471" y="277"/>
                  </a:moveTo>
                  <a:cubicBezTo>
                    <a:pt x="460" y="280"/>
                    <a:pt x="446" y="284"/>
                    <a:pt x="430" y="288"/>
                  </a:cubicBezTo>
                  <a:cubicBezTo>
                    <a:pt x="413" y="292"/>
                    <a:pt x="382" y="297"/>
                    <a:pt x="337" y="304"/>
                  </a:cubicBezTo>
                  <a:cubicBezTo>
                    <a:pt x="306" y="309"/>
                    <a:pt x="285" y="316"/>
                    <a:pt x="273" y="324"/>
                  </a:cubicBezTo>
                  <a:cubicBezTo>
                    <a:pt x="261" y="333"/>
                    <a:pt x="255" y="343"/>
                    <a:pt x="252" y="356"/>
                  </a:cubicBezTo>
                  <a:cubicBezTo>
                    <a:pt x="250" y="369"/>
                    <a:pt x="255" y="380"/>
                    <a:pt x="266" y="388"/>
                  </a:cubicBezTo>
                  <a:cubicBezTo>
                    <a:pt x="278" y="396"/>
                    <a:pt x="298" y="400"/>
                    <a:pt x="326" y="400"/>
                  </a:cubicBezTo>
                  <a:cubicBezTo>
                    <a:pt x="347" y="400"/>
                    <a:pt x="367" y="397"/>
                    <a:pt x="387" y="391"/>
                  </a:cubicBezTo>
                  <a:cubicBezTo>
                    <a:pt x="407" y="384"/>
                    <a:pt x="424" y="375"/>
                    <a:pt x="437" y="364"/>
                  </a:cubicBezTo>
                  <a:cubicBezTo>
                    <a:pt x="446" y="356"/>
                    <a:pt x="453" y="345"/>
                    <a:pt x="458" y="333"/>
                  </a:cubicBezTo>
                  <a:cubicBezTo>
                    <a:pt x="461" y="325"/>
                    <a:pt x="466" y="306"/>
                    <a:pt x="471" y="277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676" y="4047"/>
              <a:ext cx="138" cy="115"/>
            </a:xfrm>
            <a:custGeom>
              <a:rect b="b" l="l" r="r" t="t"/>
              <a:pathLst>
                <a:path extrusionOk="0" h="699" w="835">
                  <a:moveTo>
                    <a:pt x="724" y="512"/>
                  </a:moveTo>
                  <a:cubicBezTo>
                    <a:pt x="646" y="528"/>
                    <a:pt x="603" y="534"/>
                    <a:pt x="526" y="534"/>
                  </a:cubicBezTo>
                  <a:cubicBezTo>
                    <a:pt x="412" y="534"/>
                    <a:pt x="322" y="477"/>
                    <a:pt x="327" y="374"/>
                  </a:cubicBezTo>
                  <a:cubicBezTo>
                    <a:pt x="330" y="305"/>
                    <a:pt x="412" y="159"/>
                    <a:pt x="620" y="159"/>
                  </a:cubicBezTo>
                  <a:cubicBezTo>
                    <a:pt x="685" y="159"/>
                    <a:pt x="736" y="171"/>
                    <a:pt x="805" y="210"/>
                  </a:cubicBezTo>
                  <a:cubicBezTo>
                    <a:pt x="835" y="41"/>
                    <a:pt x="835" y="41"/>
                    <a:pt x="835" y="41"/>
                  </a:cubicBezTo>
                  <a:cubicBezTo>
                    <a:pt x="741" y="5"/>
                    <a:pt x="680" y="0"/>
                    <a:pt x="599" y="1"/>
                  </a:cubicBezTo>
                  <a:cubicBezTo>
                    <a:pt x="327" y="4"/>
                    <a:pt x="66" y="128"/>
                    <a:pt x="33" y="379"/>
                  </a:cubicBezTo>
                  <a:cubicBezTo>
                    <a:pt x="0" y="635"/>
                    <a:pt x="313" y="699"/>
                    <a:pt x="451" y="698"/>
                  </a:cubicBezTo>
                  <a:cubicBezTo>
                    <a:pt x="531" y="698"/>
                    <a:pt x="615" y="695"/>
                    <a:pt x="692" y="687"/>
                  </a:cubicBezTo>
                  <a:lnTo>
                    <a:pt x="724" y="512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1097" y="4054"/>
              <a:ext cx="78" cy="108"/>
            </a:xfrm>
            <a:custGeom>
              <a:rect b="b" l="l" r="r" t="t"/>
              <a:pathLst>
                <a:path extrusionOk="0" h="643" w="473">
                  <a:moveTo>
                    <a:pt x="111" y="153"/>
                  </a:moveTo>
                  <a:cubicBezTo>
                    <a:pt x="128" y="54"/>
                    <a:pt x="128" y="54"/>
                    <a:pt x="128" y="54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351" y="153"/>
                    <a:pt x="351" y="153"/>
                    <a:pt x="351" y="153"/>
                  </a:cubicBezTo>
                  <a:cubicBezTo>
                    <a:pt x="473" y="153"/>
                    <a:pt x="473" y="153"/>
                    <a:pt x="473" y="153"/>
                  </a:cubicBezTo>
                  <a:cubicBezTo>
                    <a:pt x="450" y="252"/>
                    <a:pt x="450" y="252"/>
                    <a:pt x="450" y="252"/>
                  </a:cubicBezTo>
                  <a:cubicBezTo>
                    <a:pt x="331" y="251"/>
                    <a:pt x="331" y="251"/>
                    <a:pt x="331" y="251"/>
                  </a:cubicBezTo>
                  <a:cubicBezTo>
                    <a:pt x="260" y="643"/>
                    <a:pt x="260" y="643"/>
                    <a:pt x="260" y="643"/>
                  </a:cubicBezTo>
                  <a:cubicBezTo>
                    <a:pt x="260" y="643"/>
                    <a:pt x="20" y="642"/>
                    <a:pt x="19" y="643"/>
                  </a:cubicBezTo>
                  <a:cubicBezTo>
                    <a:pt x="90" y="252"/>
                    <a:pt x="90" y="252"/>
                    <a:pt x="9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18" y="153"/>
                    <a:pt x="18" y="153"/>
                    <a:pt x="18" y="153"/>
                  </a:cubicBezTo>
                  <a:lnTo>
                    <a:pt x="111" y="153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1276" y="4048"/>
              <a:ext cx="59" cy="113"/>
            </a:xfrm>
            <a:custGeom>
              <a:rect b="b" l="l" r="r" t="t"/>
              <a:pathLst>
                <a:path extrusionOk="0" h="113" w="59">
                  <a:moveTo>
                    <a:pt x="40" y="113"/>
                  </a:moveTo>
                  <a:lnTo>
                    <a:pt x="0" y="113"/>
                  </a:lnTo>
                  <a:lnTo>
                    <a:pt x="20" y="0"/>
                  </a:lnTo>
                  <a:lnTo>
                    <a:pt x="59" y="1"/>
                  </a:lnTo>
                  <a:lnTo>
                    <a:pt x="40" y="113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916" y="4079"/>
              <a:ext cx="126" cy="109"/>
            </a:xfrm>
            <a:custGeom>
              <a:rect b="b" l="l" r="r" t="t"/>
              <a:pathLst>
                <a:path extrusionOk="0" h="661" w="763">
                  <a:moveTo>
                    <a:pt x="0" y="661"/>
                  </a:moveTo>
                  <a:cubicBezTo>
                    <a:pt x="116" y="8"/>
                    <a:pt x="116" y="8"/>
                    <a:pt x="116" y="8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09" y="91"/>
                    <a:pt x="309" y="91"/>
                    <a:pt x="309" y="91"/>
                  </a:cubicBezTo>
                  <a:cubicBezTo>
                    <a:pt x="327" y="66"/>
                    <a:pt x="356" y="46"/>
                    <a:pt x="396" y="29"/>
                  </a:cubicBezTo>
                  <a:cubicBezTo>
                    <a:pt x="436" y="13"/>
                    <a:pt x="482" y="0"/>
                    <a:pt x="531" y="0"/>
                  </a:cubicBezTo>
                  <a:cubicBezTo>
                    <a:pt x="586" y="0"/>
                    <a:pt x="619" y="3"/>
                    <a:pt x="660" y="24"/>
                  </a:cubicBezTo>
                  <a:cubicBezTo>
                    <a:pt x="701" y="46"/>
                    <a:pt x="729" y="77"/>
                    <a:pt x="745" y="117"/>
                  </a:cubicBezTo>
                  <a:cubicBezTo>
                    <a:pt x="760" y="157"/>
                    <a:pt x="763" y="201"/>
                    <a:pt x="755" y="250"/>
                  </a:cubicBezTo>
                  <a:cubicBezTo>
                    <a:pt x="741" y="330"/>
                    <a:pt x="702" y="393"/>
                    <a:pt x="637" y="440"/>
                  </a:cubicBezTo>
                  <a:cubicBezTo>
                    <a:pt x="573" y="487"/>
                    <a:pt x="516" y="499"/>
                    <a:pt x="434" y="499"/>
                  </a:cubicBezTo>
                  <a:cubicBezTo>
                    <a:pt x="405" y="499"/>
                    <a:pt x="381" y="496"/>
                    <a:pt x="360" y="491"/>
                  </a:cubicBezTo>
                  <a:cubicBezTo>
                    <a:pt x="341" y="486"/>
                    <a:pt x="325" y="480"/>
                    <a:pt x="313" y="472"/>
                  </a:cubicBezTo>
                  <a:cubicBezTo>
                    <a:pt x="301" y="465"/>
                    <a:pt x="289" y="454"/>
                    <a:pt x="274" y="437"/>
                  </a:cubicBezTo>
                  <a:cubicBezTo>
                    <a:pt x="235" y="661"/>
                    <a:pt x="235" y="661"/>
                    <a:pt x="235" y="661"/>
                  </a:cubicBezTo>
                  <a:lnTo>
                    <a:pt x="0" y="661"/>
                  </a:lnTo>
                  <a:close/>
                  <a:moveTo>
                    <a:pt x="434" y="119"/>
                  </a:moveTo>
                  <a:cubicBezTo>
                    <a:pt x="402" y="119"/>
                    <a:pt x="374" y="129"/>
                    <a:pt x="349" y="148"/>
                  </a:cubicBezTo>
                  <a:cubicBezTo>
                    <a:pt x="324" y="167"/>
                    <a:pt x="308" y="194"/>
                    <a:pt x="302" y="231"/>
                  </a:cubicBezTo>
                  <a:cubicBezTo>
                    <a:pt x="294" y="274"/>
                    <a:pt x="299" y="304"/>
                    <a:pt x="316" y="323"/>
                  </a:cubicBezTo>
                  <a:cubicBezTo>
                    <a:pt x="333" y="342"/>
                    <a:pt x="357" y="351"/>
                    <a:pt x="389" y="351"/>
                  </a:cubicBezTo>
                  <a:cubicBezTo>
                    <a:pt x="411" y="351"/>
                    <a:pt x="433" y="347"/>
                    <a:pt x="450" y="339"/>
                  </a:cubicBezTo>
                  <a:cubicBezTo>
                    <a:pt x="470" y="329"/>
                    <a:pt x="484" y="317"/>
                    <a:pt x="496" y="299"/>
                  </a:cubicBezTo>
                  <a:cubicBezTo>
                    <a:pt x="510" y="280"/>
                    <a:pt x="518" y="259"/>
                    <a:pt x="523" y="235"/>
                  </a:cubicBezTo>
                  <a:cubicBezTo>
                    <a:pt x="529" y="196"/>
                    <a:pt x="524" y="168"/>
                    <a:pt x="506" y="149"/>
                  </a:cubicBezTo>
                  <a:cubicBezTo>
                    <a:pt x="488" y="129"/>
                    <a:pt x="465" y="119"/>
                    <a:pt x="434" y="119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1565" y="4093"/>
              <a:ext cx="82" cy="96"/>
            </a:xfrm>
            <a:custGeom>
              <a:rect b="b" l="l" r="r" t="t"/>
              <a:pathLst>
                <a:path extrusionOk="0" h="581" w="497">
                  <a:moveTo>
                    <a:pt x="421" y="393"/>
                  </a:moveTo>
                  <a:cubicBezTo>
                    <a:pt x="440" y="406"/>
                    <a:pt x="440" y="406"/>
                    <a:pt x="440" y="406"/>
                  </a:cubicBezTo>
                  <a:cubicBezTo>
                    <a:pt x="392" y="503"/>
                    <a:pt x="295" y="581"/>
                    <a:pt x="181" y="581"/>
                  </a:cubicBezTo>
                  <a:cubicBezTo>
                    <a:pt x="88" y="581"/>
                    <a:pt x="11" y="519"/>
                    <a:pt x="7" y="403"/>
                  </a:cubicBezTo>
                  <a:cubicBezTo>
                    <a:pt x="0" y="194"/>
                    <a:pt x="195" y="0"/>
                    <a:pt x="356" y="0"/>
                  </a:cubicBezTo>
                  <a:cubicBezTo>
                    <a:pt x="424" y="0"/>
                    <a:pt x="488" y="30"/>
                    <a:pt x="491" y="104"/>
                  </a:cubicBezTo>
                  <a:cubicBezTo>
                    <a:pt x="497" y="270"/>
                    <a:pt x="264" y="321"/>
                    <a:pt x="110" y="324"/>
                  </a:cubicBezTo>
                  <a:cubicBezTo>
                    <a:pt x="105" y="341"/>
                    <a:pt x="103" y="359"/>
                    <a:pt x="104" y="385"/>
                  </a:cubicBezTo>
                  <a:cubicBezTo>
                    <a:pt x="106" y="454"/>
                    <a:pt x="148" y="512"/>
                    <a:pt x="234" y="512"/>
                  </a:cubicBezTo>
                  <a:cubicBezTo>
                    <a:pt x="309" y="512"/>
                    <a:pt x="383" y="452"/>
                    <a:pt x="421" y="393"/>
                  </a:cubicBezTo>
                  <a:moveTo>
                    <a:pt x="400" y="93"/>
                  </a:moveTo>
                  <a:cubicBezTo>
                    <a:pt x="398" y="54"/>
                    <a:pt x="379" y="28"/>
                    <a:pt x="338" y="28"/>
                  </a:cubicBezTo>
                  <a:cubicBezTo>
                    <a:pt x="241" y="28"/>
                    <a:pt x="137" y="219"/>
                    <a:pt x="119" y="296"/>
                  </a:cubicBezTo>
                  <a:cubicBezTo>
                    <a:pt x="279" y="296"/>
                    <a:pt x="404" y="201"/>
                    <a:pt x="400" y="93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1474" y="4093"/>
              <a:ext cx="95" cy="96"/>
            </a:xfrm>
            <a:custGeom>
              <a:rect b="b" l="l" r="r" t="t"/>
              <a:pathLst>
                <a:path extrusionOk="0" h="581" w="573">
                  <a:moveTo>
                    <a:pt x="15" y="88"/>
                  </a:moveTo>
                  <a:cubicBezTo>
                    <a:pt x="32" y="86"/>
                    <a:pt x="58" y="83"/>
                    <a:pt x="70" y="83"/>
                  </a:cubicBezTo>
                  <a:cubicBezTo>
                    <a:pt x="87" y="83"/>
                    <a:pt x="104" y="86"/>
                    <a:pt x="105" y="103"/>
                  </a:cubicBezTo>
                  <a:cubicBezTo>
                    <a:pt x="105" y="114"/>
                    <a:pt x="86" y="188"/>
                    <a:pt x="83" y="205"/>
                  </a:cubicBezTo>
                  <a:cubicBezTo>
                    <a:pt x="45" y="369"/>
                    <a:pt x="45" y="369"/>
                    <a:pt x="45" y="369"/>
                  </a:cubicBezTo>
                  <a:cubicBezTo>
                    <a:pt x="30" y="436"/>
                    <a:pt x="14" y="506"/>
                    <a:pt x="0" y="561"/>
                  </a:cubicBezTo>
                  <a:cubicBezTo>
                    <a:pt x="95" y="561"/>
                    <a:pt x="95" y="561"/>
                    <a:pt x="95" y="561"/>
                  </a:cubicBezTo>
                  <a:cubicBezTo>
                    <a:pt x="149" y="302"/>
                    <a:pt x="149" y="302"/>
                    <a:pt x="149" y="302"/>
                  </a:cubicBezTo>
                  <a:cubicBezTo>
                    <a:pt x="312" y="131"/>
                    <a:pt x="375" y="76"/>
                    <a:pt x="414" y="76"/>
                  </a:cubicBezTo>
                  <a:cubicBezTo>
                    <a:pt x="431" y="76"/>
                    <a:pt x="443" y="85"/>
                    <a:pt x="444" y="106"/>
                  </a:cubicBezTo>
                  <a:cubicBezTo>
                    <a:pt x="445" y="136"/>
                    <a:pt x="427" y="204"/>
                    <a:pt x="420" y="223"/>
                  </a:cubicBezTo>
                  <a:cubicBezTo>
                    <a:pt x="365" y="413"/>
                    <a:pt x="365" y="413"/>
                    <a:pt x="365" y="413"/>
                  </a:cubicBezTo>
                  <a:cubicBezTo>
                    <a:pt x="353" y="455"/>
                    <a:pt x="344" y="493"/>
                    <a:pt x="345" y="521"/>
                  </a:cubicBezTo>
                  <a:cubicBezTo>
                    <a:pt x="346" y="562"/>
                    <a:pt x="371" y="581"/>
                    <a:pt x="409" y="581"/>
                  </a:cubicBezTo>
                  <a:cubicBezTo>
                    <a:pt x="478" y="581"/>
                    <a:pt x="529" y="508"/>
                    <a:pt x="573" y="437"/>
                  </a:cubicBezTo>
                  <a:cubicBezTo>
                    <a:pt x="560" y="413"/>
                    <a:pt x="560" y="413"/>
                    <a:pt x="560" y="413"/>
                  </a:cubicBezTo>
                  <a:cubicBezTo>
                    <a:pt x="542" y="442"/>
                    <a:pt x="501" y="505"/>
                    <a:pt x="469" y="505"/>
                  </a:cubicBezTo>
                  <a:cubicBezTo>
                    <a:pt x="458" y="505"/>
                    <a:pt x="448" y="498"/>
                    <a:pt x="448" y="481"/>
                  </a:cubicBezTo>
                  <a:cubicBezTo>
                    <a:pt x="447" y="458"/>
                    <a:pt x="457" y="425"/>
                    <a:pt x="463" y="403"/>
                  </a:cubicBezTo>
                  <a:cubicBezTo>
                    <a:pt x="524" y="182"/>
                    <a:pt x="524" y="182"/>
                    <a:pt x="524" y="182"/>
                  </a:cubicBezTo>
                  <a:cubicBezTo>
                    <a:pt x="540" y="121"/>
                    <a:pt x="548" y="81"/>
                    <a:pt x="547" y="60"/>
                  </a:cubicBezTo>
                  <a:cubicBezTo>
                    <a:pt x="546" y="19"/>
                    <a:pt x="522" y="0"/>
                    <a:pt x="485" y="0"/>
                  </a:cubicBezTo>
                  <a:cubicBezTo>
                    <a:pt x="422" y="0"/>
                    <a:pt x="338" y="46"/>
                    <a:pt x="162" y="249"/>
                  </a:cubicBezTo>
                  <a:cubicBezTo>
                    <a:pt x="159" y="249"/>
                    <a:pt x="159" y="249"/>
                    <a:pt x="159" y="249"/>
                  </a:cubicBezTo>
                  <a:cubicBezTo>
                    <a:pt x="182" y="150"/>
                    <a:pt x="182" y="150"/>
                    <a:pt x="182" y="150"/>
                  </a:cubicBezTo>
                  <a:cubicBezTo>
                    <a:pt x="194" y="95"/>
                    <a:pt x="206" y="39"/>
                    <a:pt x="217" y="0"/>
                  </a:cubicBezTo>
                  <a:cubicBezTo>
                    <a:pt x="156" y="22"/>
                    <a:pt x="68" y="46"/>
                    <a:pt x="14" y="57"/>
                  </a:cubicBezTo>
                  <a:lnTo>
                    <a:pt x="15" y="88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1649" y="4065"/>
              <a:ext cx="28" cy="28"/>
            </a:xfrm>
            <a:custGeom>
              <a:rect b="b" l="l" r="r" t="t"/>
              <a:pathLst>
                <a:path extrusionOk="0" h="170" w="171">
                  <a:moveTo>
                    <a:pt x="85" y="79"/>
                  </a:moveTo>
                  <a:cubicBezTo>
                    <a:pt x="98" y="79"/>
                    <a:pt x="109" y="78"/>
                    <a:pt x="109" y="63"/>
                  </a:cubicBezTo>
                  <a:cubicBezTo>
                    <a:pt x="109" y="50"/>
                    <a:pt x="98" y="48"/>
                    <a:pt x="8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79"/>
                    <a:pt x="68" y="79"/>
                    <a:pt x="68" y="79"/>
                  </a:cubicBezTo>
                  <a:lnTo>
                    <a:pt x="85" y="79"/>
                  </a:lnTo>
                  <a:close/>
                  <a:moveTo>
                    <a:pt x="68" y="134"/>
                  </a:moveTo>
                  <a:cubicBezTo>
                    <a:pt x="53" y="134"/>
                    <a:pt x="53" y="134"/>
                    <a:pt x="53" y="134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113" y="36"/>
                    <a:pt x="125" y="44"/>
                    <a:pt x="125" y="63"/>
                  </a:cubicBezTo>
                  <a:cubicBezTo>
                    <a:pt x="125" y="81"/>
                    <a:pt x="114" y="89"/>
                    <a:pt x="99" y="91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8" y="91"/>
                    <a:pt x="68" y="91"/>
                    <a:pt x="68" y="91"/>
                  </a:cubicBezTo>
                  <a:lnTo>
                    <a:pt x="68" y="134"/>
                  </a:lnTo>
                  <a:close/>
                  <a:moveTo>
                    <a:pt x="86" y="155"/>
                  </a:moveTo>
                  <a:cubicBezTo>
                    <a:pt x="124" y="155"/>
                    <a:pt x="154" y="126"/>
                    <a:pt x="154" y="84"/>
                  </a:cubicBezTo>
                  <a:cubicBezTo>
                    <a:pt x="154" y="44"/>
                    <a:pt x="124" y="14"/>
                    <a:pt x="86" y="14"/>
                  </a:cubicBezTo>
                  <a:cubicBezTo>
                    <a:pt x="47" y="14"/>
                    <a:pt x="17" y="44"/>
                    <a:pt x="17" y="84"/>
                  </a:cubicBezTo>
                  <a:cubicBezTo>
                    <a:pt x="17" y="126"/>
                    <a:pt x="47" y="155"/>
                    <a:pt x="86" y="155"/>
                  </a:cubicBezTo>
                  <a:moveTo>
                    <a:pt x="0" y="84"/>
                  </a:moveTo>
                  <a:cubicBezTo>
                    <a:pt x="0" y="36"/>
                    <a:pt x="39" y="0"/>
                    <a:pt x="86" y="0"/>
                  </a:cubicBezTo>
                  <a:cubicBezTo>
                    <a:pt x="132" y="0"/>
                    <a:pt x="171" y="36"/>
                    <a:pt x="171" y="84"/>
                  </a:cubicBezTo>
                  <a:cubicBezTo>
                    <a:pt x="171" y="134"/>
                    <a:pt x="132" y="170"/>
                    <a:pt x="86" y="170"/>
                  </a:cubicBezTo>
                  <a:cubicBezTo>
                    <a:pt x="39" y="170"/>
                    <a:pt x="0" y="134"/>
                    <a:pt x="0" y="84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p28"/>
          <p:cNvSpPr txBox="1"/>
          <p:nvPr/>
        </p:nvSpPr>
        <p:spPr>
          <a:xfrm>
            <a:off x="9938871" y="6592004"/>
            <a:ext cx="1665600" cy="1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cap="none">
                <a:solidFill>
                  <a:srgbClr val="515352"/>
                </a:solidFill>
                <a:latin typeface="Optimist"/>
                <a:ea typeface="Optimist"/>
                <a:cs typeface="Optimist"/>
                <a:sym typeface="Optimist"/>
              </a:rPr>
              <a:t>Confidential</a:t>
            </a:r>
            <a:endParaRPr sz="1100" cap="none">
              <a:solidFill>
                <a:srgbClr val="515352"/>
              </a:solidFill>
              <a:latin typeface="Optimist"/>
              <a:ea typeface="Optimist"/>
              <a:cs typeface="Optimist"/>
              <a:sym typeface="Optimist"/>
            </a:endParaRPr>
          </a:p>
        </p:txBody>
      </p:sp>
      <p:sp>
        <p:nvSpPr>
          <p:cNvPr id="195" name="Google Shape;195;p28"/>
          <p:cNvSpPr txBox="1"/>
          <p:nvPr/>
        </p:nvSpPr>
        <p:spPr>
          <a:xfrm>
            <a:off x="11712355" y="6545100"/>
            <a:ext cx="5028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6985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15352"/>
              </a:buClr>
              <a:buSzPts val="1100"/>
              <a:buFont typeface="Optimist"/>
              <a:buChar char="​"/>
            </a:pPr>
            <a:fld id="{00000000-1234-1234-1234-123412341234}" type="slidenum">
              <a:rPr lang="en" sz="1100">
                <a:solidFill>
                  <a:srgbClr val="515352"/>
                </a:solidFill>
                <a:latin typeface="Optimist"/>
                <a:ea typeface="Optimist"/>
                <a:cs typeface="Optimist"/>
                <a:sym typeface="Optimist"/>
              </a:rPr>
              <a:t>‹#›</a:t>
            </a:fld>
            <a:endParaRPr sz="1100">
              <a:solidFill>
                <a:srgbClr val="515352"/>
              </a:solidFill>
              <a:latin typeface="Optimist"/>
              <a:ea typeface="Optimist"/>
              <a:cs typeface="Optimist"/>
              <a:sym typeface="Optimis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genda-White 5">
  <p:cSld name="1_Agenda-White_5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>
            <p:ph type="title"/>
          </p:nvPr>
        </p:nvSpPr>
        <p:spPr>
          <a:xfrm>
            <a:off x="466344" y="329184"/>
            <a:ext cx="112464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Optimist"/>
              <a:buNone/>
              <a:defRPr i="0" sz="2800" u="none" cap="none" strike="noStrike">
                <a:solidFill>
                  <a:schemeClr val="accent1"/>
                </a:solidFill>
                <a:latin typeface="Optimist"/>
                <a:ea typeface="Optimist"/>
                <a:cs typeface="Optimist"/>
                <a:sym typeface="Optimi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900">
                <a:latin typeface="Optimist"/>
                <a:ea typeface="Optimist"/>
                <a:cs typeface="Optimist"/>
                <a:sym typeface="Optimis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900">
                <a:latin typeface="Optimist"/>
                <a:ea typeface="Optimist"/>
                <a:cs typeface="Optimist"/>
                <a:sym typeface="Optimis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900">
                <a:latin typeface="Optimist"/>
                <a:ea typeface="Optimist"/>
                <a:cs typeface="Optimist"/>
                <a:sym typeface="Optimis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900">
                <a:latin typeface="Optimist"/>
                <a:ea typeface="Optimist"/>
                <a:cs typeface="Optimist"/>
                <a:sym typeface="Optimis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900">
                <a:latin typeface="Optimist"/>
                <a:ea typeface="Optimist"/>
                <a:cs typeface="Optimist"/>
                <a:sym typeface="Optimis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900">
                <a:latin typeface="Optimist"/>
                <a:ea typeface="Optimist"/>
                <a:cs typeface="Optimist"/>
                <a:sym typeface="Optimis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900">
                <a:latin typeface="Optimist"/>
                <a:ea typeface="Optimist"/>
                <a:cs typeface="Optimist"/>
                <a:sym typeface="Optimis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900">
                <a:latin typeface="Optimist"/>
                <a:ea typeface="Optimist"/>
                <a:cs typeface="Optimist"/>
                <a:sym typeface="Optimist"/>
              </a:defRPr>
            </a:lvl9pPr>
          </a:lstStyle>
          <a:p/>
        </p:txBody>
      </p:sp>
      <p:sp>
        <p:nvSpPr>
          <p:cNvPr id="198" name="Google Shape;198;p29"/>
          <p:cNvSpPr txBox="1"/>
          <p:nvPr>
            <p:ph idx="1" type="body"/>
          </p:nvPr>
        </p:nvSpPr>
        <p:spPr>
          <a:xfrm>
            <a:off x="468313" y="1408175"/>
            <a:ext cx="11242200" cy="4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0" lIns="0" spcFirstLastPara="1" rIns="0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Optimist"/>
              <a:buChar char="•"/>
              <a:defRPr i="0" sz="20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1pPr>
            <a:lvl2pPr indent="-330200" lvl="1" marL="914400" marR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Optimist"/>
              <a:buChar char="•"/>
              <a:defRPr i="0" sz="16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2pPr>
            <a:lvl3pPr indent="-323850" lvl="2" marL="1371600" marR="0" rtl="0" algn="l">
              <a:lnSpc>
                <a:spcPct val="128571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Optimist"/>
              <a:buChar char="•"/>
              <a:defRPr i="0" sz="15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Optimist"/>
              <a:buChar char="​"/>
              <a:defRPr i="0" sz="2000" u="none" cap="none" strike="noStrike">
                <a:solidFill>
                  <a:schemeClr val="accent1"/>
                </a:solidFill>
                <a:latin typeface="Optimist"/>
                <a:ea typeface="Optimist"/>
                <a:cs typeface="Optimist"/>
                <a:sym typeface="Optimist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Optimist"/>
              <a:buChar char="​"/>
              <a:defRPr i="0" sz="16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Optimist"/>
              <a:buChar char="​"/>
              <a:defRPr i="0" sz="15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6pPr>
            <a:lvl7pPr indent="-304800" lvl="6" marL="3200400" marR="0" rtl="0" algn="l">
              <a:lnSpc>
                <a:spcPct val="116666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Optimist"/>
              <a:buChar char="•"/>
              <a:defRPr i="0" sz="12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7pPr>
            <a:lvl8pPr indent="-298450" lvl="7" marL="3657600" marR="0" rtl="0" algn="l">
              <a:lnSpc>
                <a:spcPct val="10909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Optimist"/>
              <a:buChar char="•"/>
              <a:defRPr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8pPr>
            <a:lvl9pPr indent="-298450" lvl="8" marL="4114800" marR="0" rtl="0" algn="l">
              <a:lnSpc>
                <a:spcPct val="120000"/>
              </a:lnSpc>
              <a:spcBef>
                <a:spcPts val="700"/>
              </a:spcBef>
              <a:spcAft>
                <a:spcPts val="700"/>
              </a:spcAft>
              <a:buClr>
                <a:schemeClr val="accent5"/>
              </a:buClr>
              <a:buSzPts val="1100"/>
              <a:buFont typeface="Optimist"/>
              <a:buChar char="•"/>
              <a:defRPr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9pPr>
          </a:lstStyle>
          <a:p/>
        </p:txBody>
      </p:sp>
      <p:grpSp>
        <p:nvGrpSpPr>
          <p:cNvPr id="199" name="Google Shape;199;p29"/>
          <p:cNvGrpSpPr/>
          <p:nvPr/>
        </p:nvGrpSpPr>
        <p:grpSpPr>
          <a:xfrm>
            <a:off x="193970" y="6369731"/>
            <a:ext cx="1033570" cy="397895"/>
            <a:chOff x="676" y="3865"/>
            <a:chExt cx="1001" cy="385"/>
          </a:xfrm>
        </p:grpSpPr>
        <p:sp>
          <p:nvSpPr>
            <p:cNvPr id="200" name="Google Shape;200;p29"/>
            <p:cNvSpPr/>
            <p:nvPr/>
          </p:nvSpPr>
          <p:spPr>
            <a:xfrm>
              <a:off x="681" y="3904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941" y="3865"/>
              <a:ext cx="692" cy="385"/>
            </a:xfrm>
            <a:custGeom>
              <a:rect b="b" l="l" r="r" t="t"/>
              <a:pathLst>
                <a:path extrusionOk="0" h="2335" w="4194">
                  <a:moveTo>
                    <a:pt x="4020" y="432"/>
                  </a:moveTo>
                  <a:cubicBezTo>
                    <a:pt x="3628" y="0"/>
                    <a:pt x="1106" y="389"/>
                    <a:pt x="34" y="623"/>
                  </a:cubicBezTo>
                  <a:cubicBezTo>
                    <a:pt x="9" y="629"/>
                    <a:pt x="9" y="629"/>
                    <a:pt x="9" y="629"/>
                  </a:cubicBezTo>
                  <a:cubicBezTo>
                    <a:pt x="3" y="630"/>
                    <a:pt x="0" y="635"/>
                    <a:pt x="1" y="640"/>
                  </a:cubicBezTo>
                  <a:cubicBezTo>
                    <a:pt x="2" y="645"/>
                    <a:pt x="7" y="648"/>
                    <a:pt x="12" y="647"/>
                  </a:cubicBezTo>
                  <a:cubicBezTo>
                    <a:pt x="37" y="643"/>
                    <a:pt x="37" y="643"/>
                    <a:pt x="37" y="643"/>
                  </a:cubicBezTo>
                  <a:cubicBezTo>
                    <a:pt x="925" y="484"/>
                    <a:pt x="2773" y="265"/>
                    <a:pt x="3170" y="659"/>
                  </a:cubicBezTo>
                  <a:cubicBezTo>
                    <a:pt x="3292" y="780"/>
                    <a:pt x="3263" y="935"/>
                    <a:pt x="3122" y="1117"/>
                  </a:cubicBezTo>
                  <a:cubicBezTo>
                    <a:pt x="3198" y="1166"/>
                    <a:pt x="3252" y="1243"/>
                    <a:pt x="3276" y="1339"/>
                  </a:cubicBezTo>
                  <a:cubicBezTo>
                    <a:pt x="3825" y="973"/>
                    <a:pt x="4194" y="625"/>
                    <a:pt x="4020" y="432"/>
                  </a:cubicBezTo>
                  <a:moveTo>
                    <a:pt x="2388" y="1754"/>
                  </a:moveTo>
                  <a:cubicBezTo>
                    <a:pt x="2388" y="1754"/>
                    <a:pt x="2387" y="1754"/>
                    <a:pt x="2387" y="1754"/>
                  </a:cubicBezTo>
                  <a:cubicBezTo>
                    <a:pt x="2138" y="1930"/>
                    <a:pt x="1844" y="2115"/>
                    <a:pt x="1527" y="2309"/>
                  </a:cubicBezTo>
                  <a:cubicBezTo>
                    <a:pt x="1515" y="2316"/>
                    <a:pt x="1515" y="2316"/>
                    <a:pt x="1515" y="2316"/>
                  </a:cubicBezTo>
                  <a:cubicBezTo>
                    <a:pt x="1510" y="2319"/>
                    <a:pt x="1509" y="2325"/>
                    <a:pt x="1512" y="2330"/>
                  </a:cubicBezTo>
                  <a:cubicBezTo>
                    <a:pt x="1515" y="2334"/>
                    <a:pt x="1521" y="2335"/>
                    <a:pt x="1525" y="2332"/>
                  </a:cubicBezTo>
                  <a:cubicBezTo>
                    <a:pt x="1536" y="2326"/>
                    <a:pt x="1536" y="2326"/>
                    <a:pt x="1536" y="2326"/>
                  </a:cubicBezTo>
                  <a:cubicBezTo>
                    <a:pt x="1805" y="2186"/>
                    <a:pt x="2113" y="2020"/>
                    <a:pt x="2424" y="1849"/>
                  </a:cubicBezTo>
                  <a:cubicBezTo>
                    <a:pt x="2426" y="1848"/>
                    <a:pt x="2427" y="1847"/>
                    <a:pt x="2429" y="1846"/>
                  </a:cubicBezTo>
                  <a:cubicBezTo>
                    <a:pt x="2412" y="1818"/>
                    <a:pt x="2398" y="1787"/>
                    <a:pt x="2388" y="1754"/>
                  </a:cubicBezTo>
                </a:path>
              </a:pathLst>
            </a:custGeom>
            <a:solidFill>
              <a:srgbClr val="D0302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9"/>
            <p:cNvSpPr/>
            <p:nvPr/>
          </p:nvSpPr>
          <p:spPr>
            <a:xfrm>
              <a:off x="1340" y="4048"/>
              <a:ext cx="139" cy="142"/>
            </a:xfrm>
            <a:custGeom>
              <a:rect b="b" l="l" r="r" t="t"/>
              <a:pathLst>
                <a:path extrusionOk="0" h="858" w="842">
                  <a:moveTo>
                    <a:pt x="9" y="525"/>
                  </a:moveTo>
                  <a:cubicBezTo>
                    <a:pt x="0" y="265"/>
                    <a:pt x="203" y="0"/>
                    <a:pt x="499" y="0"/>
                  </a:cubicBezTo>
                  <a:cubicBezTo>
                    <a:pt x="696" y="0"/>
                    <a:pt x="826" y="132"/>
                    <a:pt x="833" y="333"/>
                  </a:cubicBezTo>
                  <a:cubicBezTo>
                    <a:pt x="842" y="607"/>
                    <a:pt x="652" y="858"/>
                    <a:pt x="343" y="858"/>
                  </a:cubicBezTo>
                  <a:cubicBezTo>
                    <a:pt x="145" y="858"/>
                    <a:pt x="16" y="727"/>
                    <a:pt x="9" y="525"/>
                  </a:cubicBezTo>
                  <a:moveTo>
                    <a:pt x="137" y="533"/>
                  </a:moveTo>
                  <a:cubicBezTo>
                    <a:pt x="142" y="685"/>
                    <a:pt x="239" y="810"/>
                    <a:pt x="364" y="810"/>
                  </a:cubicBezTo>
                  <a:cubicBezTo>
                    <a:pt x="607" y="810"/>
                    <a:pt x="711" y="511"/>
                    <a:pt x="704" y="312"/>
                  </a:cubicBezTo>
                  <a:cubicBezTo>
                    <a:pt x="699" y="159"/>
                    <a:pt x="600" y="35"/>
                    <a:pt x="475" y="35"/>
                  </a:cubicBezTo>
                  <a:cubicBezTo>
                    <a:pt x="265" y="35"/>
                    <a:pt x="130" y="332"/>
                    <a:pt x="137" y="533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9"/>
            <p:cNvSpPr/>
            <p:nvPr/>
          </p:nvSpPr>
          <p:spPr>
            <a:xfrm>
              <a:off x="801" y="4078"/>
              <a:ext cx="120" cy="83"/>
            </a:xfrm>
            <a:custGeom>
              <a:rect b="b" l="l" r="r" t="t"/>
              <a:pathLst>
                <a:path extrusionOk="0" h="505" w="729">
                  <a:moveTo>
                    <a:pt x="727" y="117"/>
                  </a:moveTo>
                  <a:cubicBezTo>
                    <a:pt x="726" y="141"/>
                    <a:pt x="722" y="161"/>
                    <a:pt x="716" y="198"/>
                  </a:cubicBezTo>
                  <a:cubicBezTo>
                    <a:pt x="672" y="442"/>
                    <a:pt x="672" y="442"/>
                    <a:pt x="672" y="442"/>
                  </a:cubicBezTo>
                  <a:cubicBezTo>
                    <a:pt x="669" y="463"/>
                    <a:pt x="677" y="480"/>
                    <a:pt x="697" y="492"/>
                  </a:cubicBezTo>
                  <a:cubicBezTo>
                    <a:pt x="696" y="501"/>
                    <a:pt x="696" y="501"/>
                    <a:pt x="696" y="501"/>
                  </a:cubicBezTo>
                  <a:cubicBezTo>
                    <a:pt x="447" y="501"/>
                    <a:pt x="447" y="501"/>
                    <a:pt x="447" y="501"/>
                  </a:cubicBezTo>
                  <a:cubicBezTo>
                    <a:pt x="445" y="439"/>
                    <a:pt x="445" y="439"/>
                    <a:pt x="445" y="439"/>
                  </a:cubicBezTo>
                  <a:cubicBezTo>
                    <a:pt x="408" y="461"/>
                    <a:pt x="365" y="479"/>
                    <a:pt x="325" y="490"/>
                  </a:cubicBezTo>
                  <a:cubicBezTo>
                    <a:pt x="286" y="500"/>
                    <a:pt x="254" y="505"/>
                    <a:pt x="206" y="505"/>
                  </a:cubicBezTo>
                  <a:cubicBezTo>
                    <a:pt x="126" y="505"/>
                    <a:pt x="79" y="496"/>
                    <a:pt x="48" y="469"/>
                  </a:cubicBezTo>
                  <a:cubicBezTo>
                    <a:pt x="15" y="440"/>
                    <a:pt x="0" y="421"/>
                    <a:pt x="1" y="381"/>
                  </a:cubicBezTo>
                  <a:cubicBezTo>
                    <a:pt x="3" y="359"/>
                    <a:pt x="14" y="329"/>
                    <a:pt x="31" y="309"/>
                  </a:cubicBezTo>
                  <a:cubicBezTo>
                    <a:pt x="49" y="288"/>
                    <a:pt x="72" y="275"/>
                    <a:pt x="98" y="263"/>
                  </a:cubicBezTo>
                  <a:cubicBezTo>
                    <a:pt x="123" y="250"/>
                    <a:pt x="153" y="242"/>
                    <a:pt x="197" y="235"/>
                  </a:cubicBezTo>
                  <a:cubicBezTo>
                    <a:pt x="241" y="228"/>
                    <a:pt x="303" y="220"/>
                    <a:pt x="385" y="214"/>
                  </a:cubicBezTo>
                  <a:cubicBezTo>
                    <a:pt x="428" y="210"/>
                    <a:pt x="454" y="200"/>
                    <a:pt x="467" y="195"/>
                  </a:cubicBezTo>
                  <a:cubicBezTo>
                    <a:pt x="484" y="188"/>
                    <a:pt x="490" y="181"/>
                    <a:pt x="493" y="167"/>
                  </a:cubicBezTo>
                  <a:cubicBezTo>
                    <a:pt x="498" y="142"/>
                    <a:pt x="490" y="128"/>
                    <a:pt x="456" y="121"/>
                  </a:cubicBezTo>
                  <a:cubicBezTo>
                    <a:pt x="367" y="104"/>
                    <a:pt x="199" y="133"/>
                    <a:pt x="112" y="154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273" y="11"/>
                    <a:pt x="380" y="0"/>
                    <a:pt x="493" y="0"/>
                  </a:cubicBezTo>
                  <a:cubicBezTo>
                    <a:pt x="672" y="0"/>
                    <a:pt x="729" y="51"/>
                    <a:pt x="727" y="117"/>
                  </a:cubicBezTo>
                  <a:moveTo>
                    <a:pt x="471" y="276"/>
                  </a:moveTo>
                  <a:cubicBezTo>
                    <a:pt x="460" y="280"/>
                    <a:pt x="446" y="284"/>
                    <a:pt x="430" y="288"/>
                  </a:cubicBezTo>
                  <a:cubicBezTo>
                    <a:pt x="413" y="292"/>
                    <a:pt x="382" y="297"/>
                    <a:pt x="337" y="304"/>
                  </a:cubicBezTo>
                  <a:cubicBezTo>
                    <a:pt x="306" y="309"/>
                    <a:pt x="285" y="315"/>
                    <a:pt x="273" y="324"/>
                  </a:cubicBezTo>
                  <a:cubicBezTo>
                    <a:pt x="261" y="333"/>
                    <a:pt x="254" y="343"/>
                    <a:pt x="252" y="356"/>
                  </a:cubicBezTo>
                  <a:cubicBezTo>
                    <a:pt x="250" y="369"/>
                    <a:pt x="254" y="380"/>
                    <a:pt x="266" y="388"/>
                  </a:cubicBezTo>
                  <a:cubicBezTo>
                    <a:pt x="278" y="396"/>
                    <a:pt x="298" y="401"/>
                    <a:pt x="325" y="401"/>
                  </a:cubicBezTo>
                  <a:cubicBezTo>
                    <a:pt x="346" y="401"/>
                    <a:pt x="367" y="397"/>
                    <a:pt x="387" y="391"/>
                  </a:cubicBezTo>
                  <a:cubicBezTo>
                    <a:pt x="407" y="384"/>
                    <a:pt x="424" y="375"/>
                    <a:pt x="437" y="364"/>
                  </a:cubicBezTo>
                  <a:cubicBezTo>
                    <a:pt x="446" y="356"/>
                    <a:pt x="453" y="345"/>
                    <a:pt x="458" y="333"/>
                  </a:cubicBezTo>
                  <a:cubicBezTo>
                    <a:pt x="461" y="324"/>
                    <a:pt x="466" y="306"/>
                    <a:pt x="471" y="276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9"/>
            <p:cNvSpPr/>
            <p:nvPr/>
          </p:nvSpPr>
          <p:spPr>
            <a:xfrm>
              <a:off x="1040" y="4049"/>
              <a:ext cx="60" cy="113"/>
            </a:xfrm>
            <a:custGeom>
              <a:rect b="b" l="l" r="r" t="t"/>
              <a:pathLst>
                <a:path extrusionOk="0" h="672" w="362">
                  <a:moveTo>
                    <a:pt x="99" y="72"/>
                  </a:moveTo>
                  <a:cubicBezTo>
                    <a:pt x="106" y="32"/>
                    <a:pt x="169" y="0"/>
                    <a:pt x="240" y="0"/>
                  </a:cubicBezTo>
                  <a:cubicBezTo>
                    <a:pt x="311" y="0"/>
                    <a:pt x="362" y="32"/>
                    <a:pt x="356" y="72"/>
                  </a:cubicBezTo>
                  <a:cubicBezTo>
                    <a:pt x="348" y="113"/>
                    <a:pt x="285" y="145"/>
                    <a:pt x="214" y="145"/>
                  </a:cubicBezTo>
                  <a:cubicBezTo>
                    <a:pt x="143" y="145"/>
                    <a:pt x="92" y="113"/>
                    <a:pt x="99" y="72"/>
                  </a:cubicBezTo>
                  <a:moveTo>
                    <a:pt x="0" y="672"/>
                  </a:moveTo>
                  <a:cubicBezTo>
                    <a:pt x="86" y="185"/>
                    <a:pt x="86" y="185"/>
                    <a:pt x="86" y="185"/>
                  </a:cubicBezTo>
                  <a:cubicBezTo>
                    <a:pt x="324" y="185"/>
                    <a:pt x="324" y="185"/>
                    <a:pt x="324" y="185"/>
                  </a:cubicBezTo>
                  <a:cubicBezTo>
                    <a:pt x="238" y="672"/>
                    <a:pt x="238" y="672"/>
                    <a:pt x="238" y="672"/>
                  </a:cubicBezTo>
                  <a:lnTo>
                    <a:pt x="0" y="672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9"/>
            <p:cNvSpPr/>
            <p:nvPr/>
          </p:nvSpPr>
          <p:spPr>
            <a:xfrm>
              <a:off x="1156" y="4078"/>
              <a:ext cx="120" cy="83"/>
            </a:xfrm>
            <a:custGeom>
              <a:rect b="b" l="l" r="r" t="t"/>
              <a:pathLst>
                <a:path extrusionOk="0" h="505" w="729">
                  <a:moveTo>
                    <a:pt x="728" y="117"/>
                  </a:moveTo>
                  <a:cubicBezTo>
                    <a:pt x="727" y="141"/>
                    <a:pt x="722" y="162"/>
                    <a:pt x="716" y="198"/>
                  </a:cubicBezTo>
                  <a:cubicBezTo>
                    <a:pt x="673" y="442"/>
                    <a:pt x="673" y="442"/>
                    <a:pt x="673" y="442"/>
                  </a:cubicBezTo>
                  <a:cubicBezTo>
                    <a:pt x="669" y="463"/>
                    <a:pt x="677" y="480"/>
                    <a:pt x="697" y="492"/>
                  </a:cubicBezTo>
                  <a:cubicBezTo>
                    <a:pt x="695" y="501"/>
                    <a:pt x="695" y="501"/>
                    <a:pt x="695" y="501"/>
                  </a:cubicBezTo>
                  <a:cubicBezTo>
                    <a:pt x="447" y="501"/>
                    <a:pt x="447" y="501"/>
                    <a:pt x="447" y="501"/>
                  </a:cubicBezTo>
                  <a:cubicBezTo>
                    <a:pt x="445" y="439"/>
                    <a:pt x="445" y="439"/>
                    <a:pt x="445" y="439"/>
                  </a:cubicBezTo>
                  <a:cubicBezTo>
                    <a:pt x="409" y="461"/>
                    <a:pt x="365" y="479"/>
                    <a:pt x="325" y="490"/>
                  </a:cubicBezTo>
                  <a:cubicBezTo>
                    <a:pt x="286" y="500"/>
                    <a:pt x="254" y="505"/>
                    <a:pt x="206" y="505"/>
                  </a:cubicBezTo>
                  <a:cubicBezTo>
                    <a:pt x="125" y="505"/>
                    <a:pt x="80" y="497"/>
                    <a:pt x="48" y="469"/>
                  </a:cubicBezTo>
                  <a:cubicBezTo>
                    <a:pt x="15" y="440"/>
                    <a:pt x="0" y="421"/>
                    <a:pt x="2" y="381"/>
                  </a:cubicBezTo>
                  <a:cubicBezTo>
                    <a:pt x="2" y="359"/>
                    <a:pt x="14" y="329"/>
                    <a:pt x="31" y="309"/>
                  </a:cubicBezTo>
                  <a:cubicBezTo>
                    <a:pt x="49" y="288"/>
                    <a:pt x="72" y="275"/>
                    <a:pt x="98" y="263"/>
                  </a:cubicBezTo>
                  <a:cubicBezTo>
                    <a:pt x="124" y="251"/>
                    <a:pt x="154" y="242"/>
                    <a:pt x="197" y="234"/>
                  </a:cubicBezTo>
                  <a:cubicBezTo>
                    <a:pt x="242" y="228"/>
                    <a:pt x="303" y="220"/>
                    <a:pt x="385" y="213"/>
                  </a:cubicBezTo>
                  <a:cubicBezTo>
                    <a:pt x="428" y="210"/>
                    <a:pt x="454" y="200"/>
                    <a:pt x="466" y="195"/>
                  </a:cubicBezTo>
                  <a:cubicBezTo>
                    <a:pt x="484" y="189"/>
                    <a:pt x="490" y="181"/>
                    <a:pt x="493" y="167"/>
                  </a:cubicBezTo>
                  <a:cubicBezTo>
                    <a:pt x="497" y="143"/>
                    <a:pt x="490" y="128"/>
                    <a:pt x="456" y="121"/>
                  </a:cubicBezTo>
                  <a:cubicBezTo>
                    <a:pt x="366" y="103"/>
                    <a:pt x="199" y="133"/>
                    <a:pt x="112" y="154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274" y="11"/>
                    <a:pt x="380" y="0"/>
                    <a:pt x="493" y="0"/>
                  </a:cubicBezTo>
                  <a:cubicBezTo>
                    <a:pt x="672" y="0"/>
                    <a:pt x="729" y="51"/>
                    <a:pt x="728" y="117"/>
                  </a:cubicBezTo>
                  <a:moveTo>
                    <a:pt x="471" y="277"/>
                  </a:moveTo>
                  <a:cubicBezTo>
                    <a:pt x="460" y="280"/>
                    <a:pt x="446" y="284"/>
                    <a:pt x="430" y="288"/>
                  </a:cubicBezTo>
                  <a:cubicBezTo>
                    <a:pt x="413" y="292"/>
                    <a:pt x="382" y="297"/>
                    <a:pt x="337" y="304"/>
                  </a:cubicBezTo>
                  <a:cubicBezTo>
                    <a:pt x="306" y="309"/>
                    <a:pt x="285" y="316"/>
                    <a:pt x="273" y="324"/>
                  </a:cubicBezTo>
                  <a:cubicBezTo>
                    <a:pt x="261" y="333"/>
                    <a:pt x="255" y="343"/>
                    <a:pt x="252" y="356"/>
                  </a:cubicBezTo>
                  <a:cubicBezTo>
                    <a:pt x="250" y="369"/>
                    <a:pt x="255" y="380"/>
                    <a:pt x="266" y="388"/>
                  </a:cubicBezTo>
                  <a:cubicBezTo>
                    <a:pt x="278" y="396"/>
                    <a:pt x="298" y="400"/>
                    <a:pt x="326" y="400"/>
                  </a:cubicBezTo>
                  <a:cubicBezTo>
                    <a:pt x="347" y="400"/>
                    <a:pt x="367" y="397"/>
                    <a:pt x="387" y="391"/>
                  </a:cubicBezTo>
                  <a:cubicBezTo>
                    <a:pt x="407" y="384"/>
                    <a:pt x="424" y="375"/>
                    <a:pt x="437" y="364"/>
                  </a:cubicBezTo>
                  <a:cubicBezTo>
                    <a:pt x="446" y="356"/>
                    <a:pt x="453" y="345"/>
                    <a:pt x="458" y="333"/>
                  </a:cubicBezTo>
                  <a:cubicBezTo>
                    <a:pt x="461" y="325"/>
                    <a:pt x="466" y="306"/>
                    <a:pt x="471" y="277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676" y="4047"/>
              <a:ext cx="138" cy="115"/>
            </a:xfrm>
            <a:custGeom>
              <a:rect b="b" l="l" r="r" t="t"/>
              <a:pathLst>
                <a:path extrusionOk="0" h="699" w="835">
                  <a:moveTo>
                    <a:pt x="724" y="512"/>
                  </a:moveTo>
                  <a:cubicBezTo>
                    <a:pt x="646" y="528"/>
                    <a:pt x="603" y="534"/>
                    <a:pt x="526" y="534"/>
                  </a:cubicBezTo>
                  <a:cubicBezTo>
                    <a:pt x="412" y="534"/>
                    <a:pt x="322" y="477"/>
                    <a:pt x="327" y="374"/>
                  </a:cubicBezTo>
                  <a:cubicBezTo>
                    <a:pt x="330" y="305"/>
                    <a:pt x="412" y="159"/>
                    <a:pt x="620" y="159"/>
                  </a:cubicBezTo>
                  <a:cubicBezTo>
                    <a:pt x="685" y="159"/>
                    <a:pt x="736" y="171"/>
                    <a:pt x="805" y="210"/>
                  </a:cubicBezTo>
                  <a:cubicBezTo>
                    <a:pt x="835" y="41"/>
                    <a:pt x="835" y="41"/>
                    <a:pt x="835" y="41"/>
                  </a:cubicBezTo>
                  <a:cubicBezTo>
                    <a:pt x="741" y="5"/>
                    <a:pt x="680" y="0"/>
                    <a:pt x="599" y="1"/>
                  </a:cubicBezTo>
                  <a:cubicBezTo>
                    <a:pt x="327" y="4"/>
                    <a:pt x="66" y="128"/>
                    <a:pt x="33" y="379"/>
                  </a:cubicBezTo>
                  <a:cubicBezTo>
                    <a:pt x="0" y="635"/>
                    <a:pt x="313" y="699"/>
                    <a:pt x="451" y="698"/>
                  </a:cubicBezTo>
                  <a:cubicBezTo>
                    <a:pt x="531" y="698"/>
                    <a:pt x="615" y="695"/>
                    <a:pt x="692" y="687"/>
                  </a:cubicBezTo>
                  <a:lnTo>
                    <a:pt x="724" y="512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1097" y="4054"/>
              <a:ext cx="78" cy="108"/>
            </a:xfrm>
            <a:custGeom>
              <a:rect b="b" l="l" r="r" t="t"/>
              <a:pathLst>
                <a:path extrusionOk="0" h="643" w="473">
                  <a:moveTo>
                    <a:pt x="111" y="153"/>
                  </a:moveTo>
                  <a:cubicBezTo>
                    <a:pt x="128" y="54"/>
                    <a:pt x="128" y="54"/>
                    <a:pt x="128" y="54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351" y="153"/>
                    <a:pt x="351" y="153"/>
                    <a:pt x="351" y="153"/>
                  </a:cubicBezTo>
                  <a:cubicBezTo>
                    <a:pt x="473" y="153"/>
                    <a:pt x="473" y="153"/>
                    <a:pt x="473" y="153"/>
                  </a:cubicBezTo>
                  <a:cubicBezTo>
                    <a:pt x="450" y="252"/>
                    <a:pt x="450" y="252"/>
                    <a:pt x="450" y="252"/>
                  </a:cubicBezTo>
                  <a:cubicBezTo>
                    <a:pt x="331" y="251"/>
                    <a:pt x="331" y="251"/>
                    <a:pt x="331" y="251"/>
                  </a:cubicBezTo>
                  <a:cubicBezTo>
                    <a:pt x="260" y="643"/>
                    <a:pt x="260" y="643"/>
                    <a:pt x="260" y="643"/>
                  </a:cubicBezTo>
                  <a:cubicBezTo>
                    <a:pt x="260" y="643"/>
                    <a:pt x="20" y="642"/>
                    <a:pt x="19" y="643"/>
                  </a:cubicBezTo>
                  <a:cubicBezTo>
                    <a:pt x="90" y="252"/>
                    <a:pt x="90" y="252"/>
                    <a:pt x="9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18" y="153"/>
                    <a:pt x="18" y="153"/>
                    <a:pt x="18" y="153"/>
                  </a:cubicBezTo>
                  <a:lnTo>
                    <a:pt x="111" y="153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1276" y="4048"/>
              <a:ext cx="59" cy="113"/>
            </a:xfrm>
            <a:custGeom>
              <a:rect b="b" l="l" r="r" t="t"/>
              <a:pathLst>
                <a:path extrusionOk="0" h="113" w="59">
                  <a:moveTo>
                    <a:pt x="40" y="113"/>
                  </a:moveTo>
                  <a:lnTo>
                    <a:pt x="0" y="113"/>
                  </a:lnTo>
                  <a:lnTo>
                    <a:pt x="20" y="0"/>
                  </a:lnTo>
                  <a:lnTo>
                    <a:pt x="59" y="1"/>
                  </a:lnTo>
                  <a:lnTo>
                    <a:pt x="40" y="113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916" y="4079"/>
              <a:ext cx="126" cy="109"/>
            </a:xfrm>
            <a:custGeom>
              <a:rect b="b" l="l" r="r" t="t"/>
              <a:pathLst>
                <a:path extrusionOk="0" h="661" w="763">
                  <a:moveTo>
                    <a:pt x="0" y="661"/>
                  </a:moveTo>
                  <a:cubicBezTo>
                    <a:pt x="116" y="8"/>
                    <a:pt x="116" y="8"/>
                    <a:pt x="116" y="8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09" y="91"/>
                    <a:pt x="309" y="91"/>
                    <a:pt x="309" y="91"/>
                  </a:cubicBezTo>
                  <a:cubicBezTo>
                    <a:pt x="327" y="66"/>
                    <a:pt x="356" y="46"/>
                    <a:pt x="396" y="29"/>
                  </a:cubicBezTo>
                  <a:cubicBezTo>
                    <a:pt x="436" y="13"/>
                    <a:pt x="482" y="0"/>
                    <a:pt x="531" y="0"/>
                  </a:cubicBezTo>
                  <a:cubicBezTo>
                    <a:pt x="586" y="0"/>
                    <a:pt x="619" y="3"/>
                    <a:pt x="660" y="24"/>
                  </a:cubicBezTo>
                  <a:cubicBezTo>
                    <a:pt x="701" y="46"/>
                    <a:pt x="729" y="77"/>
                    <a:pt x="745" y="117"/>
                  </a:cubicBezTo>
                  <a:cubicBezTo>
                    <a:pt x="760" y="157"/>
                    <a:pt x="763" y="201"/>
                    <a:pt x="755" y="250"/>
                  </a:cubicBezTo>
                  <a:cubicBezTo>
                    <a:pt x="741" y="330"/>
                    <a:pt x="702" y="393"/>
                    <a:pt x="637" y="440"/>
                  </a:cubicBezTo>
                  <a:cubicBezTo>
                    <a:pt x="573" y="487"/>
                    <a:pt x="516" y="499"/>
                    <a:pt x="434" y="499"/>
                  </a:cubicBezTo>
                  <a:cubicBezTo>
                    <a:pt x="405" y="499"/>
                    <a:pt x="381" y="496"/>
                    <a:pt x="360" y="491"/>
                  </a:cubicBezTo>
                  <a:cubicBezTo>
                    <a:pt x="341" y="486"/>
                    <a:pt x="325" y="480"/>
                    <a:pt x="313" y="472"/>
                  </a:cubicBezTo>
                  <a:cubicBezTo>
                    <a:pt x="301" y="465"/>
                    <a:pt x="289" y="454"/>
                    <a:pt x="274" y="437"/>
                  </a:cubicBezTo>
                  <a:cubicBezTo>
                    <a:pt x="235" y="661"/>
                    <a:pt x="235" y="661"/>
                    <a:pt x="235" y="661"/>
                  </a:cubicBezTo>
                  <a:lnTo>
                    <a:pt x="0" y="661"/>
                  </a:lnTo>
                  <a:close/>
                  <a:moveTo>
                    <a:pt x="434" y="119"/>
                  </a:moveTo>
                  <a:cubicBezTo>
                    <a:pt x="402" y="119"/>
                    <a:pt x="374" y="129"/>
                    <a:pt x="349" y="148"/>
                  </a:cubicBezTo>
                  <a:cubicBezTo>
                    <a:pt x="324" y="167"/>
                    <a:pt x="308" y="194"/>
                    <a:pt x="302" y="231"/>
                  </a:cubicBezTo>
                  <a:cubicBezTo>
                    <a:pt x="294" y="274"/>
                    <a:pt x="299" y="304"/>
                    <a:pt x="316" y="323"/>
                  </a:cubicBezTo>
                  <a:cubicBezTo>
                    <a:pt x="333" y="342"/>
                    <a:pt x="357" y="351"/>
                    <a:pt x="389" y="351"/>
                  </a:cubicBezTo>
                  <a:cubicBezTo>
                    <a:pt x="411" y="351"/>
                    <a:pt x="433" y="347"/>
                    <a:pt x="450" y="339"/>
                  </a:cubicBezTo>
                  <a:cubicBezTo>
                    <a:pt x="470" y="329"/>
                    <a:pt x="484" y="317"/>
                    <a:pt x="496" y="299"/>
                  </a:cubicBezTo>
                  <a:cubicBezTo>
                    <a:pt x="510" y="280"/>
                    <a:pt x="518" y="259"/>
                    <a:pt x="523" y="235"/>
                  </a:cubicBezTo>
                  <a:cubicBezTo>
                    <a:pt x="529" y="196"/>
                    <a:pt x="524" y="168"/>
                    <a:pt x="506" y="149"/>
                  </a:cubicBezTo>
                  <a:cubicBezTo>
                    <a:pt x="488" y="129"/>
                    <a:pt x="465" y="119"/>
                    <a:pt x="434" y="119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1565" y="4093"/>
              <a:ext cx="82" cy="96"/>
            </a:xfrm>
            <a:custGeom>
              <a:rect b="b" l="l" r="r" t="t"/>
              <a:pathLst>
                <a:path extrusionOk="0" h="581" w="497">
                  <a:moveTo>
                    <a:pt x="421" y="393"/>
                  </a:moveTo>
                  <a:cubicBezTo>
                    <a:pt x="440" y="406"/>
                    <a:pt x="440" y="406"/>
                    <a:pt x="440" y="406"/>
                  </a:cubicBezTo>
                  <a:cubicBezTo>
                    <a:pt x="392" y="503"/>
                    <a:pt x="295" y="581"/>
                    <a:pt x="181" y="581"/>
                  </a:cubicBezTo>
                  <a:cubicBezTo>
                    <a:pt x="88" y="581"/>
                    <a:pt x="11" y="519"/>
                    <a:pt x="7" y="403"/>
                  </a:cubicBezTo>
                  <a:cubicBezTo>
                    <a:pt x="0" y="194"/>
                    <a:pt x="195" y="0"/>
                    <a:pt x="356" y="0"/>
                  </a:cubicBezTo>
                  <a:cubicBezTo>
                    <a:pt x="424" y="0"/>
                    <a:pt x="488" y="30"/>
                    <a:pt x="491" y="104"/>
                  </a:cubicBezTo>
                  <a:cubicBezTo>
                    <a:pt x="497" y="270"/>
                    <a:pt x="264" y="321"/>
                    <a:pt x="110" y="324"/>
                  </a:cubicBezTo>
                  <a:cubicBezTo>
                    <a:pt x="105" y="341"/>
                    <a:pt x="103" y="359"/>
                    <a:pt x="104" y="385"/>
                  </a:cubicBezTo>
                  <a:cubicBezTo>
                    <a:pt x="106" y="454"/>
                    <a:pt x="148" y="512"/>
                    <a:pt x="234" y="512"/>
                  </a:cubicBezTo>
                  <a:cubicBezTo>
                    <a:pt x="309" y="512"/>
                    <a:pt x="383" y="452"/>
                    <a:pt x="421" y="393"/>
                  </a:cubicBezTo>
                  <a:moveTo>
                    <a:pt x="400" y="93"/>
                  </a:moveTo>
                  <a:cubicBezTo>
                    <a:pt x="398" y="54"/>
                    <a:pt x="379" y="28"/>
                    <a:pt x="338" y="28"/>
                  </a:cubicBezTo>
                  <a:cubicBezTo>
                    <a:pt x="241" y="28"/>
                    <a:pt x="137" y="219"/>
                    <a:pt x="119" y="296"/>
                  </a:cubicBezTo>
                  <a:cubicBezTo>
                    <a:pt x="279" y="296"/>
                    <a:pt x="404" y="201"/>
                    <a:pt x="400" y="93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1474" y="4093"/>
              <a:ext cx="95" cy="96"/>
            </a:xfrm>
            <a:custGeom>
              <a:rect b="b" l="l" r="r" t="t"/>
              <a:pathLst>
                <a:path extrusionOk="0" h="581" w="573">
                  <a:moveTo>
                    <a:pt x="15" y="88"/>
                  </a:moveTo>
                  <a:cubicBezTo>
                    <a:pt x="32" y="86"/>
                    <a:pt x="58" y="83"/>
                    <a:pt x="70" y="83"/>
                  </a:cubicBezTo>
                  <a:cubicBezTo>
                    <a:pt x="87" y="83"/>
                    <a:pt x="104" y="86"/>
                    <a:pt x="105" y="103"/>
                  </a:cubicBezTo>
                  <a:cubicBezTo>
                    <a:pt x="105" y="114"/>
                    <a:pt x="86" y="188"/>
                    <a:pt x="83" y="205"/>
                  </a:cubicBezTo>
                  <a:cubicBezTo>
                    <a:pt x="45" y="369"/>
                    <a:pt x="45" y="369"/>
                    <a:pt x="45" y="369"/>
                  </a:cubicBezTo>
                  <a:cubicBezTo>
                    <a:pt x="30" y="436"/>
                    <a:pt x="14" y="506"/>
                    <a:pt x="0" y="561"/>
                  </a:cubicBezTo>
                  <a:cubicBezTo>
                    <a:pt x="95" y="561"/>
                    <a:pt x="95" y="561"/>
                    <a:pt x="95" y="561"/>
                  </a:cubicBezTo>
                  <a:cubicBezTo>
                    <a:pt x="149" y="302"/>
                    <a:pt x="149" y="302"/>
                    <a:pt x="149" y="302"/>
                  </a:cubicBezTo>
                  <a:cubicBezTo>
                    <a:pt x="312" y="131"/>
                    <a:pt x="375" y="76"/>
                    <a:pt x="414" y="76"/>
                  </a:cubicBezTo>
                  <a:cubicBezTo>
                    <a:pt x="431" y="76"/>
                    <a:pt x="443" y="85"/>
                    <a:pt x="444" y="106"/>
                  </a:cubicBezTo>
                  <a:cubicBezTo>
                    <a:pt x="445" y="136"/>
                    <a:pt x="427" y="204"/>
                    <a:pt x="420" y="223"/>
                  </a:cubicBezTo>
                  <a:cubicBezTo>
                    <a:pt x="365" y="413"/>
                    <a:pt x="365" y="413"/>
                    <a:pt x="365" y="413"/>
                  </a:cubicBezTo>
                  <a:cubicBezTo>
                    <a:pt x="353" y="455"/>
                    <a:pt x="344" y="493"/>
                    <a:pt x="345" y="521"/>
                  </a:cubicBezTo>
                  <a:cubicBezTo>
                    <a:pt x="346" y="562"/>
                    <a:pt x="371" y="581"/>
                    <a:pt x="409" y="581"/>
                  </a:cubicBezTo>
                  <a:cubicBezTo>
                    <a:pt x="478" y="581"/>
                    <a:pt x="529" y="508"/>
                    <a:pt x="573" y="437"/>
                  </a:cubicBezTo>
                  <a:cubicBezTo>
                    <a:pt x="560" y="413"/>
                    <a:pt x="560" y="413"/>
                    <a:pt x="560" y="413"/>
                  </a:cubicBezTo>
                  <a:cubicBezTo>
                    <a:pt x="542" y="442"/>
                    <a:pt x="501" y="505"/>
                    <a:pt x="469" y="505"/>
                  </a:cubicBezTo>
                  <a:cubicBezTo>
                    <a:pt x="458" y="505"/>
                    <a:pt x="448" y="498"/>
                    <a:pt x="448" y="481"/>
                  </a:cubicBezTo>
                  <a:cubicBezTo>
                    <a:pt x="447" y="458"/>
                    <a:pt x="457" y="425"/>
                    <a:pt x="463" y="403"/>
                  </a:cubicBezTo>
                  <a:cubicBezTo>
                    <a:pt x="524" y="182"/>
                    <a:pt x="524" y="182"/>
                    <a:pt x="524" y="182"/>
                  </a:cubicBezTo>
                  <a:cubicBezTo>
                    <a:pt x="540" y="121"/>
                    <a:pt x="548" y="81"/>
                    <a:pt x="547" y="60"/>
                  </a:cubicBezTo>
                  <a:cubicBezTo>
                    <a:pt x="546" y="19"/>
                    <a:pt x="522" y="0"/>
                    <a:pt x="485" y="0"/>
                  </a:cubicBezTo>
                  <a:cubicBezTo>
                    <a:pt x="422" y="0"/>
                    <a:pt x="338" y="46"/>
                    <a:pt x="162" y="249"/>
                  </a:cubicBezTo>
                  <a:cubicBezTo>
                    <a:pt x="159" y="249"/>
                    <a:pt x="159" y="249"/>
                    <a:pt x="159" y="249"/>
                  </a:cubicBezTo>
                  <a:cubicBezTo>
                    <a:pt x="182" y="150"/>
                    <a:pt x="182" y="150"/>
                    <a:pt x="182" y="150"/>
                  </a:cubicBezTo>
                  <a:cubicBezTo>
                    <a:pt x="194" y="95"/>
                    <a:pt x="206" y="39"/>
                    <a:pt x="217" y="0"/>
                  </a:cubicBezTo>
                  <a:cubicBezTo>
                    <a:pt x="156" y="22"/>
                    <a:pt x="68" y="46"/>
                    <a:pt x="14" y="57"/>
                  </a:cubicBezTo>
                  <a:lnTo>
                    <a:pt x="15" y="88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1649" y="4065"/>
              <a:ext cx="28" cy="28"/>
            </a:xfrm>
            <a:custGeom>
              <a:rect b="b" l="l" r="r" t="t"/>
              <a:pathLst>
                <a:path extrusionOk="0" h="170" w="171">
                  <a:moveTo>
                    <a:pt x="85" y="79"/>
                  </a:moveTo>
                  <a:cubicBezTo>
                    <a:pt x="98" y="79"/>
                    <a:pt x="109" y="78"/>
                    <a:pt x="109" y="63"/>
                  </a:cubicBezTo>
                  <a:cubicBezTo>
                    <a:pt x="109" y="50"/>
                    <a:pt x="98" y="48"/>
                    <a:pt x="8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79"/>
                    <a:pt x="68" y="79"/>
                    <a:pt x="68" y="79"/>
                  </a:cubicBezTo>
                  <a:lnTo>
                    <a:pt x="85" y="79"/>
                  </a:lnTo>
                  <a:close/>
                  <a:moveTo>
                    <a:pt x="68" y="134"/>
                  </a:moveTo>
                  <a:cubicBezTo>
                    <a:pt x="53" y="134"/>
                    <a:pt x="53" y="134"/>
                    <a:pt x="53" y="134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113" y="36"/>
                    <a:pt x="125" y="44"/>
                    <a:pt x="125" y="63"/>
                  </a:cubicBezTo>
                  <a:cubicBezTo>
                    <a:pt x="125" y="81"/>
                    <a:pt x="114" y="89"/>
                    <a:pt x="99" y="91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8" y="91"/>
                    <a:pt x="68" y="91"/>
                    <a:pt x="68" y="91"/>
                  </a:cubicBezTo>
                  <a:lnTo>
                    <a:pt x="68" y="134"/>
                  </a:lnTo>
                  <a:close/>
                  <a:moveTo>
                    <a:pt x="86" y="155"/>
                  </a:moveTo>
                  <a:cubicBezTo>
                    <a:pt x="124" y="155"/>
                    <a:pt x="154" y="126"/>
                    <a:pt x="154" y="84"/>
                  </a:cubicBezTo>
                  <a:cubicBezTo>
                    <a:pt x="154" y="44"/>
                    <a:pt x="124" y="14"/>
                    <a:pt x="86" y="14"/>
                  </a:cubicBezTo>
                  <a:cubicBezTo>
                    <a:pt x="47" y="14"/>
                    <a:pt x="17" y="44"/>
                    <a:pt x="17" y="84"/>
                  </a:cubicBezTo>
                  <a:cubicBezTo>
                    <a:pt x="17" y="126"/>
                    <a:pt x="47" y="155"/>
                    <a:pt x="86" y="155"/>
                  </a:cubicBezTo>
                  <a:moveTo>
                    <a:pt x="0" y="84"/>
                  </a:moveTo>
                  <a:cubicBezTo>
                    <a:pt x="0" y="36"/>
                    <a:pt x="39" y="0"/>
                    <a:pt x="86" y="0"/>
                  </a:cubicBezTo>
                  <a:cubicBezTo>
                    <a:pt x="132" y="0"/>
                    <a:pt x="171" y="36"/>
                    <a:pt x="171" y="84"/>
                  </a:cubicBezTo>
                  <a:cubicBezTo>
                    <a:pt x="171" y="134"/>
                    <a:pt x="132" y="170"/>
                    <a:pt x="86" y="170"/>
                  </a:cubicBezTo>
                  <a:cubicBezTo>
                    <a:pt x="39" y="170"/>
                    <a:pt x="0" y="134"/>
                    <a:pt x="0" y="84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" name="Google Shape;213;p29"/>
          <p:cNvSpPr txBox="1"/>
          <p:nvPr/>
        </p:nvSpPr>
        <p:spPr>
          <a:xfrm>
            <a:off x="9938871" y="6592004"/>
            <a:ext cx="1665600" cy="1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cap="none">
                <a:solidFill>
                  <a:srgbClr val="515352"/>
                </a:solidFill>
                <a:latin typeface="Optimist"/>
                <a:ea typeface="Optimist"/>
                <a:cs typeface="Optimist"/>
                <a:sym typeface="Optimist"/>
              </a:rPr>
              <a:t>Confidential</a:t>
            </a:r>
            <a:endParaRPr sz="1100" cap="none">
              <a:solidFill>
                <a:srgbClr val="515352"/>
              </a:solidFill>
              <a:latin typeface="Optimist"/>
              <a:ea typeface="Optimist"/>
              <a:cs typeface="Optimist"/>
              <a:sym typeface="Optimist"/>
            </a:endParaRPr>
          </a:p>
        </p:txBody>
      </p:sp>
      <p:sp>
        <p:nvSpPr>
          <p:cNvPr id="214" name="Google Shape;214;p29"/>
          <p:cNvSpPr txBox="1"/>
          <p:nvPr/>
        </p:nvSpPr>
        <p:spPr>
          <a:xfrm>
            <a:off x="11712355" y="6545100"/>
            <a:ext cx="5028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6985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15352"/>
              </a:buClr>
              <a:buSzPts val="1100"/>
              <a:buFont typeface="Optimist"/>
              <a:buChar char="​"/>
            </a:pPr>
            <a:fld id="{00000000-1234-1234-1234-123412341234}" type="slidenum">
              <a:rPr lang="en" sz="1100">
                <a:solidFill>
                  <a:srgbClr val="515352"/>
                </a:solidFill>
                <a:latin typeface="Optimist"/>
                <a:ea typeface="Optimist"/>
                <a:cs typeface="Optimist"/>
                <a:sym typeface="Optimist"/>
              </a:rPr>
              <a:t>‹#›</a:t>
            </a:fld>
            <a:endParaRPr sz="1100">
              <a:solidFill>
                <a:srgbClr val="515352"/>
              </a:solidFill>
              <a:latin typeface="Optimist"/>
              <a:ea typeface="Optimist"/>
              <a:cs typeface="Optimist"/>
              <a:sym typeface="Optimis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/>
          <p:nvPr>
            <p:ph idx="1" type="body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/>
            </a:lvl2pPr>
            <a:lvl3pPr indent="-349250" lvl="2" marL="1371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/>
            </a:lvl4pPr>
            <a:lvl5pPr indent="-349250" lvl="4" marL="22860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7" name="Google Shape;217;p30"/>
          <p:cNvSpPr txBox="1"/>
          <p:nvPr>
            <p:ph type="title"/>
          </p:nvPr>
        </p:nvSpPr>
        <p:spPr>
          <a:xfrm>
            <a:off x="0" y="0"/>
            <a:ext cx="12192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1" i="0" sz="2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900">
                <a:solidFill>
                  <a:schemeClr val="accen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900">
                <a:solidFill>
                  <a:schemeClr val="accen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900">
                <a:solidFill>
                  <a:schemeClr val="accen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900">
                <a:solidFill>
                  <a:schemeClr val="accen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900">
                <a:solidFill>
                  <a:schemeClr val="accen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900">
                <a:solidFill>
                  <a:schemeClr val="accen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900">
                <a:solidFill>
                  <a:schemeClr val="accen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900">
                <a:solidFill>
                  <a:schemeClr val="accent1"/>
                </a:solidFill>
              </a:defRPr>
            </a:lvl9pPr>
          </a:lstStyle>
          <a:p/>
        </p:txBody>
      </p:sp>
      <p:pic>
        <p:nvPicPr>
          <p:cNvPr id="218" name="Google Shape;218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251" y="6612672"/>
            <a:ext cx="506390" cy="182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114301" y="6492388"/>
            <a:ext cx="115953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 2">
  <p:cSld name="1_Custom Layout_1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1" name="Google Shape;221;p31"/>
          <p:cNvSpPr txBox="1"/>
          <p:nvPr>
            <p:ph idx="1" type="body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/>
          <p:nvPr>
            <p:ph type="ctrTitle"/>
          </p:nvPr>
        </p:nvSpPr>
        <p:spPr>
          <a:xfrm>
            <a:off x="355600" y="3426103"/>
            <a:ext cx="11481000" cy="22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228" name="Google Shape;228;p33"/>
          <p:cNvSpPr txBox="1"/>
          <p:nvPr>
            <p:ph idx="1" type="subTitle"/>
          </p:nvPr>
        </p:nvSpPr>
        <p:spPr>
          <a:xfrm>
            <a:off x="1" y="5867400"/>
            <a:ext cx="5601000" cy="9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29" name="Google Shape;22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1856" y="933450"/>
            <a:ext cx="5365993" cy="1866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232" name="Google Shape;232;p34"/>
          <p:cNvSpPr txBox="1"/>
          <p:nvPr>
            <p:ph idx="1" type="body"/>
          </p:nvPr>
        </p:nvSpPr>
        <p:spPr>
          <a:xfrm>
            <a:off x="114301" y="6492388"/>
            <a:ext cx="115953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235" name="Google Shape;235;p35"/>
          <p:cNvSpPr txBox="1"/>
          <p:nvPr>
            <p:ph idx="1" type="body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6" name="Google Shape;236;p35"/>
          <p:cNvSpPr txBox="1"/>
          <p:nvPr>
            <p:ph idx="2" type="body"/>
          </p:nvPr>
        </p:nvSpPr>
        <p:spPr>
          <a:xfrm>
            <a:off x="114301" y="6492388"/>
            <a:ext cx="115953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/>
          <p:nvPr>
            <p:ph idx="1" type="body"/>
          </p:nvPr>
        </p:nvSpPr>
        <p:spPr>
          <a:xfrm>
            <a:off x="200168" y="1023583"/>
            <a:ext cx="5819700" cy="51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9" name="Google Shape;239;p36"/>
          <p:cNvSpPr txBox="1"/>
          <p:nvPr>
            <p:ph idx="2" type="body"/>
          </p:nvPr>
        </p:nvSpPr>
        <p:spPr>
          <a:xfrm>
            <a:off x="6172199" y="1023583"/>
            <a:ext cx="5801700" cy="51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0" name="Google Shape;240;p36"/>
          <p:cNvSpPr txBox="1"/>
          <p:nvPr>
            <p:ph idx="3" type="body"/>
          </p:nvPr>
        </p:nvSpPr>
        <p:spPr>
          <a:xfrm>
            <a:off x="114301" y="6492388"/>
            <a:ext cx="115953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1" name="Google Shape;241;p36"/>
          <p:cNvSpPr txBox="1"/>
          <p:nvPr>
            <p:ph type="title"/>
          </p:nvPr>
        </p:nvSpPr>
        <p:spPr>
          <a:xfrm>
            <a:off x="6773" y="0"/>
            <a:ext cx="12175200" cy="8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244" name="Google Shape;244;p37"/>
          <p:cNvSpPr txBox="1"/>
          <p:nvPr>
            <p:ph idx="1" type="body"/>
          </p:nvPr>
        </p:nvSpPr>
        <p:spPr>
          <a:xfrm>
            <a:off x="838200" y="154719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5" name="Google Shape;245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971" y="6220968"/>
            <a:ext cx="1033775" cy="402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900"/>
              <a:buFont typeface="Arial"/>
              <a:buNone/>
              <a:defRPr b="1" i="0" sz="24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900"/>
            </a:lvl9pPr>
          </a:lstStyle>
          <a:p/>
        </p:txBody>
      </p:sp>
      <p:sp>
        <p:nvSpPr>
          <p:cNvPr id="248" name="Google Shape;248;p38"/>
          <p:cNvSpPr txBox="1"/>
          <p:nvPr>
            <p:ph idx="12" type="sldNum"/>
          </p:nvPr>
        </p:nvSpPr>
        <p:spPr>
          <a:xfrm>
            <a:off x="11409045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>
            <a:lvl1pPr indent="0" lvl="0" marL="0" marR="0" rtl="0" algn="l">
              <a:buClr>
                <a:schemeClr val="dk1"/>
              </a:buClr>
              <a:buSzPts val="1900"/>
              <a:buFont typeface="Arial"/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buClr>
                <a:schemeClr val="dk1"/>
              </a:buClr>
              <a:buSzPts val="1900"/>
              <a:buFont typeface="Arial"/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buClr>
                <a:schemeClr val="dk1"/>
              </a:buClr>
              <a:buSzPts val="1900"/>
              <a:buFont typeface="Arial"/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buClr>
                <a:schemeClr val="dk1"/>
              </a:buClr>
              <a:buSzPts val="1900"/>
              <a:buFont typeface="Arial"/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buClr>
                <a:schemeClr val="dk1"/>
              </a:buClr>
              <a:buSzPts val="1900"/>
              <a:buFont typeface="Arial"/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buClr>
                <a:schemeClr val="dk1"/>
              </a:buClr>
              <a:buSzPts val="1900"/>
              <a:buFont typeface="Arial"/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buClr>
                <a:schemeClr val="dk1"/>
              </a:buClr>
              <a:buSzPts val="1900"/>
              <a:buFont typeface="Arial"/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buClr>
                <a:schemeClr val="dk1"/>
              </a:buClr>
              <a:buSzPts val="1900"/>
              <a:buFont typeface="Arial"/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buClr>
                <a:schemeClr val="dk1"/>
              </a:buClr>
              <a:buSzPts val="1900"/>
              <a:buFont typeface="Arial"/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9" name="Google Shape;249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971" y="6220968"/>
            <a:ext cx="1033775" cy="402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 type="twoObj">
  <p:cSld name="TWO_OBJECTS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252" name="Google Shape;252;p39"/>
          <p:cNvSpPr txBox="1"/>
          <p:nvPr>
            <p:ph idx="1" type="body"/>
          </p:nvPr>
        </p:nvSpPr>
        <p:spPr>
          <a:xfrm>
            <a:off x="406400" y="1058864"/>
            <a:ext cx="5588100" cy="49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3" name="Google Shape;253;p39"/>
          <p:cNvSpPr txBox="1"/>
          <p:nvPr>
            <p:ph idx="2" type="body"/>
          </p:nvPr>
        </p:nvSpPr>
        <p:spPr>
          <a:xfrm>
            <a:off x="6197600" y="1058864"/>
            <a:ext cx="5588100" cy="49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54" name="Google Shape;254;p39"/>
          <p:cNvPicPr preferRelativeResize="0"/>
          <p:nvPr/>
        </p:nvPicPr>
        <p:blipFill rotWithShape="1">
          <a:blip r:embed="rId2">
            <a:alphaModFix/>
          </a:blip>
          <a:srcRect b="38041" l="16331" r="20196" t="40696"/>
          <a:stretch/>
        </p:blipFill>
        <p:spPr>
          <a:xfrm>
            <a:off x="10557223" y="6462603"/>
            <a:ext cx="1069867" cy="31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971" y="6297168"/>
            <a:ext cx="1033775" cy="402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 showMasterSp="0">
  <p:cSld name="4_Custom Layout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1"/>
          <p:cNvSpPr txBox="1"/>
          <p:nvPr/>
        </p:nvSpPr>
        <p:spPr>
          <a:xfrm>
            <a:off x="2439036" y="6446839"/>
            <a:ext cx="73140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500"/>
          </a:p>
        </p:txBody>
      </p:sp>
      <p:sp>
        <p:nvSpPr>
          <p:cNvPr id="260" name="Google Shape;260;p41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261" name="Google Shape;261;p41"/>
          <p:cNvSpPr txBox="1"/>
          <p:nvPr>
            <p:ph idx="1" type="body"/>
          </p:nvPr>
        </p:nvSpPr>
        <p:spPr>
          <a:xfrm>
            <a:off x="609600" y="1600202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2" name="Google Shape;262;p41"/>
          <p:cNvSpPr txBox="1"/>
          <p:nvPr/>
        </p:nvSpPr>
        <p:spPr>
          <a:xfrm>
            <a:off x="9942865" y="6456922"/>
            <a:ext cx="21534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00168" y="1023583"/>
            <a:ext cx="5819700" cy="51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172199" y="1023583"/>
            <a:ext cx="5801700" cy="51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3" type="body"/>
          </p:nvPr>
        </p:nvSpPr>
        <p:spPr>
          <a:xfrm>
            <a:off x="114301" y="6492388"/>
            <a:ext cx="115953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6773" y="0"/>
            <a:ext cx="12175200" cy="8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Title and Text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2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5" name="Google Shape;265;p42"/>
          <p:cNvSpPr txBox="1"/>
          <p:nvPr>
            <p:ph idx="1" type="body"/>
          </p:nvPr>
        </p:nvSpPr>
        <p:spPr>
          <a:xfrm>
            <a:off x="114301" y="6492388"/>
            <a:ext cx="115953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sz="800"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3"/>
          <p:cNvSpPr txBox="1"/>
          <p:nvPr>
            <p:ph type="title"/>
          </p:nvPr>
        </p:nvSpPr>
        <p:spPr>
          <a:xfrm>
            <a:off x="0" y="3"/>
            <a:ext cx="12192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b="0" i="0" sz="2700" u="none" cap="none" strike="noStrike">
                <a:solidFill>
                  <a:schemeClr val="lt1"/>
                </a:solidFill>
                <a:latin typeface="Optimist"/>
                <a:ea typeface="Optimist"/>
                <a:cs typeface="Optimist"/>
                <a:sym typeface="Optimist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4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4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4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4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4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4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4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4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68" name="Google Shape;268;p43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9" name="Google Shape;269;p43"/>
          <p:cNvSpPr txBox="1"/>
          <p:nvPr/>
        </p:nvSpPr>
        <p:spPr>
          <a:xfrm>
            <a:off x="9942865" y="6456922"/>
            <a:ext cx="21534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 txBox="1"/>
          <p:nvPr/>
        </p:nvSpPr>
        <p:spPr>
          <a:xfrm>
            <a:off x="11334752" y="6446839"/>
            <a:ext cx="55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5"/>
          <p:cNvSpPr txBox="1"/>
          <p:nvPr/>
        </p:nvSpPr>
        <p:spPr>
          <a:xfrm>
            <a:off x="11334752" y="6446839"/>
            <a:ext cx="55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6" name="Google Shape;276;p4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9250" lvl="1" marL="9144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9250" lvl="2" marL="13716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■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4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genda-White">
  <p:cSld name="1_Agenda-White">
    <p:bg>
      <p:bgPr>
        <a:solidFill>
          <a:schemeClr val="lt1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7"/>
          <p:cNvSpPr txBox="1"/>
          <p:nvPr>
            <p:ph type="title"/>
          </p:nvPr>
        </p:nvSpPr>
        <p:spPr>
          <a:xfrm>
            <a:off x="466344" y="329184"/>
            <a:ext cx="112458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Optimist"/>
              <a:buNone/>
              <a:defRPr b="0" i="0" sz="2800" u="none" cap="none" strike="noStrike">
                <a:solidFill>
                  <a:schemeClr val="accent1"/>
                </a:solidFill>
                <a:latin typeface="Optimist"/>
                <a:ea typeface="Optimist"/>
                <a:cs typeface="Optimist"/>
                <a:sym typeface="Optimis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47"/>
          <p:cNvSpPr txBox="1"/>
          <p:nvPr>
            <p:ph idx="12" type="sldNum"/>
          </p:nvPr>
        </p:nvSpPr>
        <p:spPr>
          <a:xfrm>
            <a:off x="11637687" y="6589708"/>
            <a:ext cx="463800" cy="1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1" name="Google Shape;281;p47"/>
          <p:cNvSpPr txBox="1"/>
          <p:nvPr>
            <p:ph idx="1" type="body"/>
          </p:nvPr>
        </p:nvSpPr>
        <p:spPr>
          <a:xfrm>
            <a:off x="468313" y="1522265"/>
            <a:ext cx="11242200" cy="46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1pPr>
            <a:lvl2pPr indent="-330200" lvl="1" marL="914400" marR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2pPr>
            <a:lvl3pPr indent="-323850" lvl="2" marL="1371600" marR="0" rtl="0" algn="l">
              <a:lnSpc>
                <a:spcPct val="128571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rial"/>
              <a:buChar char="•"/>
              <a:defRPr b="0" i="1" sz="15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Optimist"/>
              <a:buChar char="​"/>
              <a:defRPr b="0" i="0" sz="2000" u="none" cap="none" strike="noStrike">
                <a:solidFill>
                  <a:schemeClr val="accent1"/>
                </a:solidFill>
                <a:latin typeface="Optimist"/>
                <a:ea typeface="Optimist"/>
                <a:cs typeface="Optimist"/>
                <a:sym typeface="Optimist"/>
              </a:defRPr>
            </a:lvl4pPr>
            <a:lvl5pPr indent="-330200" lvl="4" marL="2286000" marR="0" rtl="0" algn="l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Optimist"/>
              <a:buChar char="​"/>
              <a:defRPr b="0" i="0" sz="16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5pPr>
            <a:lvl6pPr indent="-323850" lvl="5" marL="2743200" marR="0" rtl="0" algn="l">
              <a:lnSpc>
                <a:spcPct val="128571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Optimist"/>
              <a:buChar char="​"/>
              <a:defRPr b="0" i="0" sz="15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6pPr>
            <a:lvl7pPr indent="-304800" lvl="6" marL="3200400" marR="0" rtl="0" algn="l">
              <a:lnSpc>
                <a:spcPct val="116666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7pPr>
            <a:lvl8pPr indent="-298450" lvl="7" marL="3657600" marR="0" rtl="0" algn="l">
              <a:lnSpc>
                <a:spcPct val="10909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8pPr>
            <a:lvl9pPr indent="-298450" lvl="8" marL="4114800" marR="0" rtl="0" algn="l">
              <a:lnSpc>
                <a:spcPct val="120000"/>
              </a:lnSpc>
              <a:spcBef>
                <a:spcPts val="700"/>
              </a:spcBef>
              <a:spcAft>
                <a:spcPts val="700"/>
              </a:spcAft>
              <a:buClr>
                <a:schemeClr val="accent5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9pPr>
          </a:lstStyle>
          <a:p/>
        </p:txBody>
      </p:sp>
      <p:grpSp>
        <p:nvGrpSpPr>
          <p:cNvPr id="282" name="Google Shape;282;p47"/>
          <p:cNvGrpSpPr/>
          <p:nvPr/>
        </p:nvGrpSpPr>
        <p:grpSpPr>
          <a:xfrm>
            <a:off x="193970" y="6369731"/>
            <a:ext cx="1033351" cy="398179"/>
            <a:chOff x="676" y="3865"/>
            <a:chExt cx="1001" cy="385"/>
          </a:xfrm>
        </p:grpSpPr>
        <p:sp>
          <p:nvSpPr>
            <p:cNvPr id="283" name="Google Shape;283;p47"/>
            <p:cNvSpPr/>
            <p:nvPr/>
          </p:nvSpPr>
          <p:spPr>
            <a:xfrm>
              <a:off x="681" y="3904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284" name="Google Shape;284;p47"/>
            <p:cNvSpPr/>
            <p:nvPr/>
          </p:nvSpPr>
          <p:spPr>
            <a:xfrm>
              <a:off x="941" y="3865"/>
              <a:ext cx="692" cy="385"/>
            </a:xfrm>
            <a:custGeom>
              <a:rect b="b" l="l" r="r" t="t"/>
              <a:pathLst>
                <a:path extrusionOk="0" h="2335" w="4194">
                  <a:moveTo>
                    <a:pt x="4020" y="432"/>
                  </a:moveTo>
                  <a:cubicBezTo>
                    <a:pt x="3628" y="0"/>
                    <a:pt x="1106" y="389"/>
                    <a:pt x="34" y="623"/>
                  </a:cubicBezTo>
                  <a:cubicBezTo>
                    <a:pt x="9" y="629"/>
                    <a:pt x="9" y="629"/>
                    <a:pt x="9" y="629"/>
                  </a:cubicBezTo>
                  <a:cubicBezTo>
                    <a:pt x="3" y="630"/>
                    <a:pt x="0" y="635"/>
                    <a:pt x="1" y="640"/>
                  </a:cubicBezTo>
                  <a:cubicBezTo>
                    <a:pt x="2" y="645"/>
                    <a:pt x="7" y="648"/>
                    <a:pt x="12" y="647"/>
                  </a:cubicBezTo>
                  <a:cubicBezTo>
                    <a:pt x="37" y="643"/>
                    <a:pt x="37" y="643"/>
                    <a:pt x="37" y="643"/>
                  </a:cubicBezTo>
                  <a:cubicBezTo>
                    <a:pt x="925" y="484"/>
                    <a:pt x="2773" y="265"/>
                    <a:pt x="3170" y="659"/>
                  </a:cubicBezTo>
                  <a:cubicBezTo>
                    <a:pt x="3292" y="780"/>
                    <a:pt x="3263" y="935"/>
                    <a:pt x="3122" y="1117"/>
                  </a:cubicBezTo>
                  <a:cubicBezTo>
                    <a:pt x="3198" y="1166"/>
                    <a:pt x="3252" y="1243"/>
                    <a:pt x="3276" y="1339"/>
                  </a:cubicBezTo>
                  <a:cubicBezTo>
                    <a:pt x="3825" y="973"/>
                    <a:pt x="4194" y="625"/>
                    <a:pt x="4020" y="432"/>
                  </a:cubicBezTo>
                  <a:moveTo>
                    <a:pt x="2388" y="1754"/>
                  </a:moveTo>
                  <a:cubicBezTo>
                    <a:pt x="2388" y="1754"/>
                    <a:pt x="2387" y="1754"/>
                    <a:pt x="2387" y="1754"/>
                  </a:cubicBezTo>
                  <a:cubicBezTo>
                    <a:pt x="2138" y="1930"/>
                    <a:pt x="1844" y="2115"/>
                    <a:pt x="1527" y="2309"/>
                  </a:cubicBezTo>
                  <a:cubicBezTo>
                    <a:pt x="1515" y="2316"/>
                    <a:pt x="1515" y="2316"/>
                    <a:pt x="1515" y="2316"/>
                  </a:cubicBezTo>
                  <a:cubicBezTo>
                    <a:pt x="1510" y="2319"/>
                    <a:pt x="1509" y="2325"/>
                    <a:pt x="1512" y="2330"/>
                  </a:cubicBezTo>
                  <a:cubicBezTo>
                    <a:pt x="1515" y="2334"/>
                    <a:pt x="1521" y="2335"/>
                    <a:pt x="1525" y="2332"/>
                  </a:cubicBezTo>
                  <a:cubicBezTo>
                    <a:pt x="1536" y="2326"/>
                    <a:pt x="1536" y="2326"/>
                    <a:pt x="1536" y="2326"/>
                  </a:cubicBezTo>
                  <a:cubicBezTo>
                    <a:pt x="1805" y="2186"/>
                    <a:pt x="2113" y="2020"/>
                    <a:pt x="2424" y="1849"/>
                  </a:cubicBezTo>
                  <a:cubicBezTo>
                    <a:pt x="2426" y="1848"/>
                    <a:pt x="2427" y="1847"/>
                    <a:pt x="2429" y="1846"/>
                  </a:cubicBezTo>
                  <a:cubicBezTo>
                    <a:pt x="2412" y="1818"/>
                    <a:pt x="2398" y="1787"/>
                    <a:pt x="2388" y="1754"/>
                  </a:cubicBezTo>
                </a:path>
              </a:pathLst>
            </a:custGeom>
            <a:solidFill>
              <a:srgbClr val="D0302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285" name="Google Shape;285;p47"/>
            <p:cNvSpPr/>
            <p:nvPr/>
          </p:nvSpPr>
          <p:spPr>
            <a:xfrm>
              <a:off x="1340" y="4048"/>
              <a:ext cx="139" cy="142"/>
            </a:xfrm>
            <a:custGeom>
              <a:rect b="b" l="l" r="r" t="t"/>
              <a:pathLst>
                <a:path extrusionOk="0" h="858" w="842">
                  <a:moveTo>
                    <a:pt x="9" y="525"/>
                  </a:moveTo>
                  <a:cubicBezTo>
                    <a:pt x="0" y="265"/>
                    <a:pt x="203" y="0"/>
                    <a:pt x="499" y="0"/>
                  </a:cubicBezTo>
                  <a:cubicBezTo>
                    <a:pt x="696" y="0"/>
                    <a:pt x="826" y="132"/>
                    <a:pt x="833" y="333"/>
                  </a:cubicBezTo>
                  <a:cubicBezTo>
                    <a:pt x="842" y="607"/>
                    <a:pt x="652" y="858"/>
                    <a:pt x="343" y="858"/>
                  </a:cubicBezTo>
                  <a:cubicBezTo>
                    <a:pt x="145" y="858"/>
                    <a:pt x="16" y="727"/>
                    <a:pt x="9" y="525"/>
                  </a:cubicBezTo>
                  <a:moveTo>
                    <a:pt x="137" y="533"/>
                  </a:moveTo>
                  <a:cubicBezTo>
                    <a:pt x="142" y="685"/>
                    <a:pt x="239" y="810"/>
                    <a:pt x="364" y="810"/>
                  </a:cubicBezTo>
                  <a:cubicBezTo>
                    <a:pt x="607" y="810"/>
                    <a:pt x="711" y="511"/>
                    <a:pt x="704" y="312"/>
                  </a:cubicBezTo>
                  <a:cubicBezTo>
                    <a:pt x="699" y="159"/>
                    <a:pt x="600" y="35"/>
                    <a:pt x="475" y="35"/>
                  </a:cubicBezTo>
                  <a:cubicBezTo>
                    <a:pt x="265" y="35"/>
                    <a:pt x="130" y="332"/>
                    <a:pt x="137" y="533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286" name="Google Shape;286;p47"/>
            <p:cNvSpPr/>
            <p:nvPr/>
          </p:nvSpPr>
          <p:spPr>
            <a:xfrm>
              <a:off x="801" y="4078"/>
              <a:ext cx="120" cy="83"/>
            </a:xfrm>
            <a:custGeom>
              <a:rect b="b" l="l" r="r" t="t"/>
              <a:pathLst>
                <a:path extrusionOk="0" h="505" w="729">
                  <a:moveTo>
                    <a:pt x="727" y="117"/>
                  </a:moveTo>
                  <a:cubicBezTo>
                    <a:pt x="726" y="141"/>
                    <a:pt x="722" y="161"/>
                    <a:pt x="716" y="198"/>
                  </a:cubicBezTo>
                  <a:cubicBezTo>
                    <a:pt x="672" y="442"/>
                    <a:pt x="672" y="442"/>
                    <a:pt x="672" y="442"/>
                  </a:cubicBezTo>
                  <a:cubicBezTo>
                    <a:pt x="669" y="463"/>
                    <a:pt x="677" y="480"/>
                    <a:pt x="697" y="492"/>
                  </a:cubicBezTo>
                  <a:cubicBezTo>
                    <a:pt x="696" y="501"/>
                    <a:pt x="696" y="501"/>
                    <a:pt x="696" y="501"/>
                  </a:cubicBezTo>
                  <a:cubicBezTo>
                    <a:pt x="447" y="501"/>
                    <a:pt x="447" y="501"/>
                    <a:pt x="447" y="501"/>
                  </a:cubicBezTo>
                  <a:cubicBezTo>
                    <a:pt x="445" y="439"/>
                    <a:pt x="445" y="439"/>
                    <a:pt x="445" y="439"/>
                  </a:cubicBezTo>
                  <a:cubicBezTo>
                    <a:pt x="408" y="461"/>
                    <a:pt x="365" y="479"/>
                    <a:pt x="325" y="490"/>
                  </a:cubicBezTo>
                  <a:cubicBezTo>
                    <a:pt x="286" y="500"/>
                    <a:pt x="254" y="505"/>
                    <a:pt x="206" y="505"/>
                  </a:cubicBezTo>
                  <a:cubicBezTo>
                    <a:pt x="126" y="505"/>
                    <a:pt x="79" y="496"/>
                    <a:pt x="48" y="469"/>
                  </a:cubicBezTo>
                  <a:cubicBezTo>
                    <a:pt x="15" y="440"/>
                    <a:pt x="0" y="421"/>
                    <a:pt x="1" y="381"/>
                  </a:cubicBezTo>
                  <a:cubicBezTo>
                    <a:pt x="3" y="359"/>
                    <a:pt x="14" y="329"/>
                    <a:pt x="31" y="309"/>
                  </a:cubicBezTo>
                  <a:cubicBezTo>
                    <a:pt x="49" y="288"/>
                    <a:pt x="72" y="275"/>
                    <a:pt x="98" y="263"/>
                  </a:cubicBezTo>
                  <a:cubicBezTo>
                    <a:pt x="123" y="250"/>
                    <a:pt x="153" y="242"/>
                    <a:pt x="197" y="235"/>
                  </a:cubicBezTo>
                  <a:cubicBezTo>
                    <a:pt x="241" y="228"/>
                    <a:pt x="303" y="220"/>
                    <a:pt x="385" y="214"/>
                  </a:cubicBezTo>
                  <a:cubicBezTo>
                    <a:pt x="428" y="210"/>
                    <a:pt x="454" y="200"/>
                    <a:pt x="467" y="195"/>
                  </a:cubicBezTo>
                  <a:cubicBezTo>
                    <a:pt x="484" y="188"/>
                    <a:pt x="490" y="181"/>
                    <a:pt x="493" y="167"/>
                  </a:cubicBezTo>
                  <a:cubicBezTo>
                    <a:pt x="498" y="142"/>
                    <a:pt x="490" y="128"/>
                    <a:pt x="456" y="121"/>
                  </a:cubicBezTo>
                  <a:cubicBezTo>
                    <a:pt x="367" y="104"/>
                    <a:pt x="199" y="133"/>
                    <a:pt x="112" y="154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273" y="11"/>
                    <a:pt x="380" y="0"/>
                    <a:pt x="493" y="0"/>
                  </a:cubicBezTo>
                  <a:cubicBezTo>
                    <a:pt x="672" y="0"/>
                    <a:pt x="729" y="51"/>
                    <a:pt x="727" y="117"/>
                  </a:cubicBezTo>
                  <a:moveTo>
                    <a:pt x="471" y="276"/>
                  </a:moveTo>
                  <a:cubicBezTo>
                    <a:pt x="460" y="280"/>
                    <a:pt x="446" y="284"/>
                    <a:pt x="430" y="288"/>
                  </a:cubicBezTo>
                  <a:cubicBezTo>
                    <a:pt x="413" y="292"/>
                    <a:pt x="382" y="297"/>
                    <a:pt x="337" y="304"/>
                  </a:cubicBezTo>
                  <a:cubicBezTo>
                    <a:pt x="306" y="309"/>
                    <a:pt x="285" y="315"/>
                    <a:pt x="273" y="324"/>
                  </a:cubicBezTo>
                  <a:cubicBezTo>
                    <a:pt x="261" y="333"/>
                    <a:pt x="254" y="343"/>
                    <a:pt x="252" y="356"/>
                  </a:cubicBezTo>
                  <a:cubicBezTo>
                    <a:pt x="250" y="369"/>
                    <a:pt x="254" y="380"/>
                    <a:pt x="266" y="388"/>
                  </a:cubicBezTo>
                  <a:cubicBezTo>
                    <a:pt x="278" y="396"/>
                    <a:pt x="298" y="401"/>
                    <a:pt x="325" y="401"/>
                  </a:cubicBezTo>
                  <a:cubicBezTo>
                    <a:pt x="346" y="401"/>
                    <a:pt x="367" y="397"/>
                    <a:pt x="387" y="391"/>
                  </a:cubicBezTo>
                  <a:cubicBezTo>
                    <a:pt x="407" y="384"/>
                    <a:pt x="424" y="375"/>
                    <a:pt x="437" y="364"/>
                  </a:cubicBezTo>
                  <a:cubicBezTo>
                    <a:pt x="446" y="356"/>
                    <a:pt x="453" y="345"/>
                    <a:pt x="458" y="333"/>
                  </a:cubicBezTo>
                  <a:cubicBezTo>
                    <a:pt x="461" y="324"/>
                    <a:pt x="466" y="306"/>
                    <a:pt x="471" y="276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287" name="Google Shape;287;p47"/>
            <p:cNvSpPr/>
            <p:nvPr/>
          </p:nvSpPr>
          <p:spPr>
            <a:xfrm>
              <a:off x="1040" y="4049"/>
              <a:ext cx="60" cy="113"/>
            </a:xfrm>
            <a:custGeom>
              <a:rect b="b" l="l" r="r" t="t"/>
              <a:pathLst>
                <a:path extrusionOk="0" h="672" w="362">
                  <a:moveTo>
                    <a:pt x="99" y="72"/>
                  </a:moveTo>
                  <a:cubicBezTo>
                    <a:pt x="106" y="32"/>
                    <a:pt x="169" y="0"/>
                    <a:pt x="240" y="0"/>
                  </a:cubicBezTo>
                  <a:cubicBezTo>
                    <a:pt x="311" y="0"/>
                    <a:pt x="362" y="32"/>
                    <a:pt x="356" y="72"/>
                  </a:cubicBezTo>
                  <a:cubicBezTo>
                    <a:pt x="348" y="113"/>
                    <a:pt x="285" y="145"/>
                    <a:pt x="214" y="145"/>
                  </a:cubicBezTo>
                  <a:cubicBezTo>
                    <a:pt x="143" y="145"/>
                    <a:pt x="92" y="113"/>
                    <a:pt x="99" y="72"/>
                  </a:cubicBezTo>
                  <a:moveTo>
                    <a:pt x="0" y="672"/>
                  </a:moveTo>
                  <a:cubicBezTo>
                    <a:pt x="86" y="185"/>
                    <a:pt x="86" y="185"/>
                    <a:pt x="86" y="185"/>
                  </a:cubicBezTo>
                  <a:cubicBezTo>
                    <a:pt x="324" y="185"/>
                    <a:pt x="324" y="185"/>
                    <a:pt x="324" y="185"/>
                  </a:cubicBezTo>
                  <a:cubicBezTo>
                    <a:pt x="238" y="672"/>
                    <a:pt x="238" y="672"/>
                    <a:pt x="238" y="672"/>
                  </a:cubicBezTo>
                  <a:lnTo>
                    <a:pt x="0" y="672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288" name="Google Shape;288;p47"/>
            <p:cNvSpPr/>
            <p:nvPr/>
          </p:nvSpPr>
          <p:spPr>
            <a:xfrm>
              <a:off x="1156" y="4078"/>
              <a:ext cx="120" cy="83"/>
            </a:xfrm>
            <a:custGeom>
              <a:rect b="b" l="l" r="r" t="t"/>
              <a:pathLst>
                <a:path extrusionOk="0" h="505" w="729">
                  <a:moveTo>
                    <a:pt x="728" y="117"/>
                  </a:moveTo>
                  <a:cubicBezTo>
                    <a:pt x="727" y="141"/>
                    <a:pt x="722" y="162"/>
                    <a:pt x="716" y="198"/>
                  </a:cubicBezTo>
                  <a:cubicBezTo>
                    <a:pt x="673" y="442"/>
                    <a:pt x="673" y="442"/>
                    <a:pt x="673" y="442"/>
                  </a:cubicBezTo>
                  <a:cubicBezTo>
                    <a:pt x="669" y="463"/>
                    <a:pt x="677" y="480"/>
                    <a:pt x="697" y="492"/>
                  </a:cubicBezTo>
                  <a:cubicBezTo>
                    <a:pt x="695" y="501"/>
                    <a:pt x="695" y="501"/>
                    <a:pt x="695" y="501"/>
                  </a:cubicBezTo>
                  <a:cubicBezTo>
                    <a:pt x="447" y="501"/>
                    <a:pt x="447" y="501"/>
                    <a:pt x="447" y="501"/>
                  </a:cubicBezTo>
                  <a:cubicBezTo>
                    <a:pt x="445" y="439"/>
                    <a:pt x="445" y="439"/>
                    <a:pt x="445" y="439"/>
                  </a:cubicBezTo>
                  <a:cubicBezTo>
                    <a:pt x="409" y="461"/>
                    <a:pt x="365" y="479"/>
                    <a:pt x="325" y="490"/>
                  </a:cubicBezTo>
                  <a:cubicBezTo>
                    <a:pt x="286" y="500"/>
                    <a:pt x="254" y="505"/>
                    <a:pt x="206" y="505"/>
                  </a:cubicBezTo>
                  <a:cubicBezTo>
                    <a:pt x="125" y="505"/>
                    <a:pt x="80" y="497"/>
                    <a:pt x="48" y="469"/>
                  </a:cubicBezTo>
                  <a:cubicBezTo>
                    <a:pt x="15" y="440"/>
                    <a:pt x="0" y="421"/>
                    <a:pt x="2" y="381"/>
                  </a:cubicBezTo>
                  <a:cubicBezTo>
                    <a:pt x="2" y="359"/>
                    <a:pt x="14" y="329"/>
                    <a:pt x="31" y="309"/>
                  </a:cubicBezTo>
                  <a:cubicBezTo>
                    <a:pt x="49" y="288"/>
                    <a:pt x="72" y="275"/>
                    <a:pt x="98" y="263"/>
                  </a:cubicBezTo>
                  <a:cubicBezTo>
                    <a:pt x="124" y="251"/>
                    <a:pt x="154" y="242"/>
                    <a:pt x="197" y="234"/>
                  </a:cubicBezTo>
                  <a:cubicBezTo>
                    <a:pt x="242" y="228"/>
                    <a:pt x="303" y="220"/>
                    <a:pt x="385" y="213"/>
                  </a:cubicBezTo>
                  <a:cubicBezTo>
                    <a:pt x="428" y="210"/>
                    <a:pt x="454" y="200"/>
                    <a:pt x="466" y="195"/>
                  </a:cubicBezTo>
                  <a:cubicBezTo>
                    <a:pt x="484" y="189"/>
                    <a:pt x="490" y="181"/>
                    <a:pt x="493" y="167"/>
                  </a:cubicBezTo>
                  <a:cubicBezTo>
                    <a:pt x="497" y="143"/>
                    <a:pt x="490" y="128"/>
                    <a:pt x="456" y="121"/>
                  </a:cubicBezTo>
                  <a:cubicBezTo>
                    <a:pt x="366" y="103"/>
                    <a:pt x="199" y="133"/>
                    <a:pt x="112" y="154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274" y="11"/>
                    <a:pt x="380" y="0"/>
                    <a:pt x="493" y="0"/>
                  </a:cubicBezTo>
                  <a:cubicBezTo>
                    <a:pt x="672" y="0"/>
                    <a:pt x="729" y="51"/>
                    <a:pt x="728" y="117"/>
                  </a:cubicBezTo>
                  <a:moveTo>
                    <a:pt x="471" y="277"/>
                  </a:moveTo>
                  <a:cubicBezTo>
                    <a:pt x="460" y="280"/>
                    <a:pt x="446" y="284"/>
                    <a:pt x="430" y="288"/>
                  </a:cubicBezTo>
                  <a:cubicBezTo>
                    <a:pt x="413" y="292"/>
                    <a:pt x="382" y="297"/>
                    <a:pt x="337" y="304"/>
                  </a:cubicBezTo>
                  <a:cubicBezTo>
                    <a:pt x="306" y="309"/>
                    <a:pt x="285" y="316"/>
                    <a:pt x="273" y="324"/>
                  </a:cubicBezTo>
                  <a:cubicBezTo>
                    <a:pt x="261" y="333"/>
                    <a:pt x="255" y="343"/>
                    <a:pt x="252" y="356"/>
                  </a:cubicBezTo>
                  <a:cubicBezTo>
                    <a:pt x="250" y="369"/>
                    <a:pt x="255" y="380"/>
                    <a:pt x="266" y="388"/>
                  </a:cubicBezTo>
                  <a:cubicBezTo>
                    <a:pt x="278" y="396"/>
                    <a:pt x="298" y="400"/>
                    <a:pt x="326" y="400"/>
                  </a:cubicBezTo>
                  <a:cubicBezTo>
                    <a:pt x="347" y="400"/>
                    <a:pt x="367" y="397"/>
                    <a:pt x="387" y="391"/>
                  </a:cubicBezTo>
                  <a:cubicBezTo>
                    <a:pt x="407" y="384"/>
                    <a:pt x="424" y="375"/>
                    <a:pt x="437" y="364"/>
                  </a:cubicBezTo>
                  <a:cubicBezTo>
                    <a:pt x="446" y="356"/>
                    <a:pt x="453" y="345"/>
                    <a:pt x="458" y="333"/>
                  </a:cubicBezTo>
                  <a:cubicBezTo>
                    <a:pt x="461" y="325"/>
                    <a:pt x="466" y="306"/>
                    <a:pt x="471" y="277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289" name="Google Shape;289;p47"/>
            <p:cNvSpPr/>
            <p:nvPr/>
          </p:nvSpPr>
          <p:spPr>
            <a:xfrm>
              <a:off x="676" y="4047"/>
              <a:ext cx="138" cy="115"/>
            </a:xfrm>
            <a:custGeom>
              <a:rect b="b" l="l" r="r" t="t"/>
              <a:pathLst>
                <a:path extrusionOk="0" h="699" w="835">
                  <a:moveTo>
                    <a:pt x="724" y="512"/>
                  </a:moveTo>
                  <a:cubicBezTo>
                    <a:pt x="646" y="528"/>
                    <a:pt x="603" y="534"/>
                    <a:pt x="526" y="534"/>
                  </a:cubicBezTo>
                  <a:cubicBezTo>
                    <a:pt x="412" y="534"/>
                    <a:pt x="322" y="477"/>
                    <a:pt x="327" y="374"/>
                  </a:cubicBezTo>
                  <a:cubicBezTo>
                    <a:pt x="330" y="305"/>
                    <a:pt x="412" y="159"/>
                    <a:pt x="620" y="159"/>
                  </a:cubicBezTo>
                  <a:cubicBezTo>
                    <a:pt x="685" y="159"/>
                    <a:pt x="736" y="171"/>
                    <a:pt x="805" y="210"/>
                  </a:cubicBezTo>
                  <a:cubicBezTo>
                    <a:pt x="835" y="41"/>
                    <a:pt x="835" y="41"/>
                    <a:pt x="835" y="41"/>
                  </a:cubicBezTo>
                  <a:cubicBezTo>
                    <a:pt x="741" y="5"/>
                    <a:pt x="680" y="0"/>
                    <a:pt x="599" y="1"/>
                  </a:cubicBezTo>
                  <a:cubicBezTo>
                    <a:pt x="327" y="4"/>
                    <a:pt x="66" y="128"/>
                    <a:pt x="33" y="379"/>
                  </a:cubicBezTo>
                  <a:cubicBezTo>
                    <a:pt x="0" y="635"/>
                    <a:pt x="313" y="699"/>
                    <a:pt x="451" y="698"/>
                  </a:cubicBezTo>
                  <a:cubicBezTo>
                    <a:pt x="531" y="698"/>
                    <a:pt x="615" y="695"/>
                    <a:pt x="692" y="687"/>
                  </a:cubicBezTo>
                  <a:lnTo>
                    <a:pt x="724" y="512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290" name="Google Shape;290;p47"/>
            <p:cNvSpPr/>
            <p:nvPr/>
          </p:nvSpPr>
          <p:spPr>
            <a:xfrm>
              <a:off x="1097" y="4054"/>
              <a:ext cx="78" cy="108"/>
            </a:xfrm>
            <a:custGeom>
              <a:rect b="b" l="l" r="r" t="t"/>
              <a:pathLst>
                <a:path extrusionOk="0" h="643" w="473">
                  <a:moveTo>
                    <a:pt x="111" y="153"/>
                  </a:moveTo>
                  <a:cubicBezTo>
                    <a:pt x="128" y="54"/>
                    <a:pt x="128" y="54"/>
                    <a:pt x="128" y="54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351" y="153"/>
                    <a:pt x="351" y="153"/>
                    <a:pt x="351" y="153"/>
                  </a:cubicBezTo>
                  <a:cubicBezTo>
                    <a:pt x="473" y="153"/>
                    <a:pt x="473" y="153"/>
                    <a:pt x="473" y="153"/>
                  </a:cubicBezTo>
                  <a:cubicBezTo>
                    <a:pt x="450" y="252"/>
                    <a:pt x="450" y="252"/>
                    <a:pt x="450" y="252"/>
                  </a:cubicBezTo>
                  <a:cubicBezTo>
                    <a:pt x="331" y="251"/>
                    <a:pt x="331" y="251"/>
                    <a:pt x="331" y="251"/>
                  </a:cubicBezTo>
                  <a:cubicBezTo>
                    <a:pt x="260" y="643"/>
                    <a:pt x="260" y="643"/>
                    <a:pt x="260" y="643"/>
                  </a:cubicBezTo>
                  <a:cubicBezTo>
                    <a:pt x="260" y="643"/>
                    <a:pt x="20" y="642"/>
                    <a:pt x="19" y="643"/>
                  </a:cubicBezTo>
                  <a:cubicBezTo>
                    <a:pt x="90" y="252"/>
                    <a:pt x="90" y="252"/>
                    <a:pt x="9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18" y="153"/>
                    <a:pt x="18" y="153"/>
                    <a:pt x="18" y="153"/>
                  </a:cubicBezTo>
                  <a:lnTo>
                    <a:pt x="111" y="153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291" name="Google Shape;291;p47"/>
            <p:cNvSpPr/>
            <p:nvPr/>
          </p:nvSpPr>
          <p:spPr>
            <a:xfrm>
              <a:off x="1276" y="4048"/>
              <a:ext cx="59" cy="113"/>
            </a:xfrm>
            <a:custGeom>
              <a:rect b="b" l="l" r="r" t="t"/>
              <a:pathLst>
                <a:path extrusionOk="0" h="113" w="59">
                  <a:moveTo>
                    <a:pt x="40" y="113"/>
                  </a:moveTo>
                  <a:lnTo>
                    <a:pt x="0" y="113"/>
                  </a:lnTo>
                  <a:lnTo>
                    <a:pt x="20" y="0"/>
                  </a:lnTo>
                  <a:lnTo>
                    <a:pt x="59" y="1"/>
                  </a:lnTo>
                  <a:lnTo>
                    <a:pt x="40" y="113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292" name="Google Shape;292;p47"/>
            <p:cNvSpPr/>
            <p:nvPr/>
          </p:nvSpPr>
          <p:spPr>
            <a:xfrm>
              <a:off x="916" y="4079"/>
              <a:ext cx="126" cy="109"/>
            </a:xfrm>
            <a:custGeom>
              <a:rect b="b" l="l" r="r" t="t"/>
              <a:pathLst>
                <a:path extrusionOk="0" h="661" w="763">
                  <a:moveTo>
                    <a:pt x="0" y="661"/>
                  </a:moveTo>
                  <a:cubicBezTo>
                    <a:pt x="116" y="8"/>
                    <a:pt x="116" y="8"/>
                    <a:pt x="116" y="8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09" y="91"/>
                    <a:pt x="309" y="91"/>
                    <a:pt x="309" y="91"/>
                  </a:cubicBezTo>
                  <a:cubicBezTo>
                    <a:pt x="327" y="66"/>
                    <a:pt x="356" y="46"/>
                    <a:pt x="396" y="29"/>
                  </a:cubicBezTo>
                  <a:cubicBezTo>
                    <a:pt x="436" y="13"/>
                    <a:pt x="482" y="0"/>
                    <a:pt x="531" y="0"/>
                  </a:cubicBezTo>
                  <a:cubicBezTo>
                    <a:pt x="586" y="0"/>
                    <a:pt x="619" y="3"/>
                    <a:pt x="660" y="24"/>
                  </a:cubicBezTo>
                  <a:cubicBezTo>
                    <a:pt x="701" y="46"/>
                    <a:pt x="729" y="77"/>
                    <a:pt x="745" y="117"/>
                  </a:cubicBezTo>
                  <a:cubicBezTo>
                    <a:pt x="760" y="157"/>
                    <a:pt x="763" y="201"/>
                    <a:pt x="755" y="250"/>
                  </a:cubicBezTo>
                  <a:cubicBezTo>
                    <a:pt x="741" y="330"/>
                    <a:pt x="702" y="393"/>
                    <a:pt x="637" y="440"/>
                  </a:cubicBezTo>
                  <a:cubicBezTo>
                    <a:pt x="573" y="487"/>
                    <a:pt x="516" y="499"/>
                    <a:pt x="434" y="499"/>
                  </a:cubicBezTo>
                  <a:cubicBezTo>
                    <a:pt x="405" y="499"/>
                    <a:pt x="381" y="496"/>
                    <a:pt x="360" y="491"/>
                  </a:cubicBezTo>
                  <a:cubicBezTo>
                    <a:pt x="341" y="486"/>
                    <a:pt x="325" y="480"/>
                    <a:pt x="313" y="472"/>
                  </a:cubicBezTo>
                  <a:cubicBezTo>
                    <a:pt x="301" y="465"/>
                    <a:pt x="289" y="454"/>
                    <a:pt x="274" y="437"/>
                  </a:cubicBezTo>
                  <a:cubicBezTo>
                    <a:pt x="235" y="661"/>
                    <a:pt x="235" y="661"/>
                    <a:pt x="235" y="661"/>
                  </a:cubicBezTo>
                  <a:lnTo>
                    <a:pt x="0" y="661"/>
                  </a:lnTo>
                  <a:close/>
                  <a:moveTo>
                    <a:pt x="434" y="119"/>
                  </a:moveTo>
                  <a:cubicBezTo>
                    <a:pt x="402" y="119"/>
                    <a:pt x="374" y="129"/>
                    <a:pt x="349" y="148"/>
                  </a:cubicBezTo>
                  <a:cubicBezTo>
                    <a:pt x="324" y="167"/>
                    <a:pt x="308" y="194"/>
                    <a:pt x="302" y="231"/>
                  </a:cubicBezTo>
                  <a:cubicBezTo>
                    <a:pt x="294" y="274"/>
                    <a:pt x="299" y="304"/>
                    <a:pt x="316" y="323"/>
                  </a:cubicBezTo>
                  <a:cubicBezTo>
                    <a:pt x="333" y="342"/>
                    <a:pt x="357" y="351"/>
                    <a:pt x="389" y="351"/>
                  </a:cubicBezTo>
                  <a:cubicBezTo>
                    <a:pt x="411" y="351"/>
                    <a:pt x="433" y="347"/>
                    <a:pt x="450" y="339"/>
                  </a:cubicBezTo>
                  <a:cubicBezTo>
                    <a:pt x="470" y="329"/>
                    <a:pt x="484" y="317"/>
                    <a:pt x="496" y="299"/>
                  </a:cubicBezTo>
                  <a:cubicBezTo>
                    <a:pt x="510" y="280"/>
                    <a:pt x="518" y="259"/>
                    <a:pt x="523" y="235"/>
                  </a:cubicBezTo>
                  <a:cubicBezTo>
                    <a:pt x="529" y="196"/>
                    <a:pt x="524" y="168"/>
                    <a:pt x="506" y="149"/>
                  </a:cubicBezTo>
                  <a:cubicBezTo>
                    <a:pt x="488" y="129"/>
                    <a:pt x="465" y="119"/>
                    <a:pt x="434" y="119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293" name="Google Shape;293;p47"/>
            <p:cNvSpPr/>
            <p:nvPr/>
          </p:nvSpPr>
          <p:spPr>
            <a:xfrm>
              <a:off x="1565" y="4093"/>
              <a:ext cx="82" cy="96"/>
            </a:xfrm>
            <a:custGeom>
              <a:rect b="b" l="l" r="r" t="t"/>
              <a:pathLst>
                <a:path extrusionOk="0" h="581" w="497">
                  <a:moveTo>
                    <a:pt x="421" y="393"/>
                  </a:moveTo>
                  <a:cubicBezTo>
                    <a:pt x="440" y="406"/>
                    <a:pt x="440" y="406"/>
                    <a:pt x="440" y="406"/>
                  </a:cubicBezTo>
                  <a:cubicBezTo>
                    <a:pt x="392" y="503"/>
                    <a:pt x="295" y="581"/>
                    <a:pt x="181" y="581"/>
                  </a:cubicBezTo>
                  <a:cubicBezTo>
                    <a:pt x="88" y="581"/>
                    <a:pt x="11" y="519"/>
                    <a:pt x="7" y="403"/>
                  </a:cubicBezTo>
                  <a:cubicBezTo>
                    <a:pt x="0" y="194"/>
                    <a:pt x="195" y="0"/>
                    <a:pt x="356" y="0"/>
                  </a:cubicBezTo>
                  <a:cubicBezTo>
                    <a:pt x="424" y="0"/>
                    <a:pt x="488" y="30"/>
                    <a:pt x="491" y="104"/>
                  </a:cubicBezTo>
                  <a:cubicBezTo>
                    <a:pt x="497" y="270"/>
                    <a:pt x="264" y="321"/>
                    <a:pt x="110" y="324"/>
                  </a:cubicBezTo>
                  <a:cubicBezTo>
                    <a:pt x="105" y="341"/>
                    <a:pt x="103" y="359"/>
                    <a:pt x="104" y="385"/>
                  </a:cubicBezTo>
                  <a:cubicBezTo>
                    <a:pt x="106" y="454"/>
                    <a:pt x="148" y="512"/>
                    <a:pt x="234" y="512"/>
                  </a:cubicBezTo>
                  <a:cubicBezTo>
                    <a:pt x="309" y="512"/>
                    <a:pt x="383" y="452"/>
                    <a:pt x="421" y="393"/>
                  </a:cubicBezTo>
                  <a:moveTo>
                    <a:pt x="400" y="93"/>
                  </a:moveTo>
                  <a:cubicBezTo>
                    <a:pt x="398" y="54"/>
                    <a:pt x="379" y="28"/>
                    <a:pt x="338" y="28"/>
                  </a:cubicBezTo>
                  <a:cubicBezTo>
                    <a:pt x="241" y="28"/>
                    <a:pt x="137" y="219"/>
                    <a:pt x="119" y="296"/>
                  </a:cubicBezTo>
                  <a:cubicBezTo>
                    <a:pt x="279" y="296"/>
                    <a:pt x="404" y="201"/>
                    <a:pt x="400" y="93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294" name="Google Shape;294;p47"/>
            <p:cNvSpPr/>
            <p:nvPr/>
          </p:nvSpPr>
          <p:spPr>
            <a:xfrm>
              <a:off x="1474" y="4093"/>
              <a:ext cx="95" cy="96"/>
            </a:xfrm>
            <a:custGeom>
              <a:rect b="b" l="l" r="r" t="t"/>
              <a:pathLst>
                <a:path extrusionOk="0" h="581" w="573">
                  <a:moveTo>
                    <a:pt x="15" y="88"/>
                  </a:moveTo>
                  <a:cubicBezTo>
                    <a:pt x="32" y="86"/>
                    <a:pt x="58" y="83"/>
                    <a:pt x="70" y="83"/>
                  </a:cubicBezTo>
                  <a:cubicBezTo>
                    <a:pt x="87" y="83"/>
                    <a:pt x="104" y="86"/>
                    <a:pt x="105" y="103"/>
                  </a:cubicBezTo>
                  <a:cubicBezTo>
                    <a:pt x="105" y="114"/>
                    <a:pt x="86" y="188"/>
                    <a:pt x="83" y="205"/>
                  </a:cubicBezTo>
                  <a:cubicBezTo>
                    <a:pt x="45" y="369"/>
                    <a:pt x="45" y="369"/>
                    <a:pt x="45" y="369"/>
                  </a:cubicBezTo>
                  <a:cubicBezTo>
                    <a:pt x="30" y="436"/>
                    <a:pt x="14" y="506"/>
                    <a:pt x="0" y="561"/>
                  </a:cubicBezTo>
                  <a:cubicBezTo>
                    <a:pt x="95" y="561"/>
                    <a:pt x="95" y="561"/>
                    <a:pt x="95" y="561"/>
                  </a:cubicBezTo>
                  <a:cubicBezTo>
                    <a:pt x="149" y="302"/>
                    <a:pt x="149" y="302"/>
                    <a:pt x="149" y="302"/>
                  </a:cubicBezTo>
                  <a:cubicBezTo>
                    <a:pt x="312" y="131"/>
                    <a:pt x="375" y="76"/>
                    <a:pt x="414" y="76"/>
                  </a:cubicBezTo>
                  <a:cubicBezTo>
                    <a:pt x="431" y="76"/>
                    <a:pt x="443" y="85"/>
                    <a:pt x="444" y="106"/>
                  </a:cubicBezTo>
                  <a:cubicBezTo>
                    <a:pt x="445" y="136"/>
                    <a:pt x="427" y="204"/>
                    <a:pt x="420" y="223"/>
                  </a:cubicBezTo>
                  <a:cubicBezTo>
                    <a:pt x="365" y="413"/>
                    <a:pt x="365" y="413"/>
                    <a:pt x="365" y="413"/>
                  </a:cubicBezTo>
                  <a:cubicBezTo>
                    <a:pt x="353" y="455"/>
                    <a:pt x="344" y="493"/>
                    <a:pt x="345" y="521"/>
                  </a:cubicBezTo>
                  <a:cubicBezTo>
                    <a:pt x="346" y="562"/>
                    <a:pt x="371" y="581"/>
                    <a:pt x="409" y="581"/>
                  </a:cubicBezTo>
                  <a:cubicBezTo>
                    <a:pt x="478" y="581"/>
                    <a:pt x="529" y="508"/>
                    <a:pt x="573" y="437"/>
                  </a:cubicBezTo>
                  <a:cubicBezTo>
                    <a:pt x="560" y="413"/>
                    <a:pt x="560" y="413"/>
                    <a:pt x="560" y="413"/>
                  </a:cubicBezTo>
                  <a:cubicBezTo>
                    <a:pt x="542" y="442"/>
                    <a:pt x="501" y="505"/>
                    <a:pt x="469" y="505"/>
                  </a:cubicBezTo>
                  <a:cubicBezTo>
                    <a:pt x="458" y="505"/>
                    <a:pt x="448" y="498"/>
                    <a:pt x="448" y="481"/>
                  </a:cubicBezTo>
                  <a:cubicBezTo>
                    <a:pt x="447" y="458"/>
                    <a:pt x="457" y="425"/>
                    <a:pt x="463" y="403"/>
                  </a:cubicBezTo>
                  <a:cubicBezTo>
                    <a:pt x="524" y="182"/>
                    <a:pt x="524" y="182"/>
                    <a:pt x="524" y="182"/>
                  </a:cubicBezTo>
                  <a:cubicBezTo>
                    <a:pt x="540" y="121"/>
                    <a:pt x="548" y="81"/>
                    <a:pt x="547" y="60"/>
                  </a:cubicBezTo>
                  <a:cubicBezTo>
                    <a:pt x="546" y="19"/>
                    <a:pt x="522" y="0"/>
                    <a:pt x="485" y="0"/>
                  </a:cubicBezTo>
                  <a:cubicBezTo>
                    <a:pt x="422" y="0"/>
                    <a:pt x="338" y="46"/>
                    <a:pt x="162" y="249"/>
                  </a:cubicBezTo>
                  <a:cubicBezTo>
                    <a:pt x="159" y="249"/>
                    <a:pt x="159" y="249"/>
                    <a:pt x="159" y="249"/>
                  </a:cubicBezTo>
                  <a:cubicBezTo>
                    <a:pt x="182" y="150"/>
                    <a:pt x="182" y="150"/>
                    <a:pt x="182" y="150"/>
                  </a:cubicBezTo>
                  <a:cubicBezTo>
                    <a:pt x="194" y="95"/>
                    <a:pt x="206" y="39"/>
                    <a:pt x="217" y="0"/>
                  </a:cubicBezTo>
                  <a:cubicBezTo>
                    <a:pt x="156" y="22"/>
                    <a:pt x="68" y="46"/>
                    <a:pt x="14" y="57"/>
                  </a:cubicBezTo>
                  <a:lnTo>
                    <a:pt x="15" y="88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295" name="Google Shape;295;p47"/>
            <p:cNvSpPr/>
            <p:nvPr/>
          </p:nvSpPr>
          <p:spPr>
            <a:xfrm>
              <a:off x="1649" y="4065"/>
              <a:ext cx="28" cy="28"/>
            </a:xfrm>
            <a:custGeom>
              <a:rect b="b" l="l" r="r" t="t"/>
              <a:pathLst>
                <a:path extrusionOk="0" h="170" w="171">
                  <a:moveTo>
                    <a:pt x="85" y="79"/>
                  </a:moveTo>
                  <a:cubicBezTo>
                    <a:pt x="98" y="79"/>
                    <a:pt x="109" y="78"/>
                    <a:pt x="109" y="63"/>
                  </a:cubicBezTo>
                  <a:cubicBezTo>
                    <a:pt x="109" y="50"/>
                    <a:pt x="98" y="48"/>
                    <a:pt x="8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79"/>
                    <a:pt x="68" y="79"/>
                    <a:pt x="68" y="79"/>
                  </a:cubicBezTo>
                  <a:lnTo>
                    <a:pt x="85" y="79"/>
                  </a:lnTo>
                  <a:close/>
                  <a:moveTo>
                    <a:pt x="68" y="134"/>
                  </a:moveTo>
                  <a:cubicBezTo>
                    <a:pt x="53" y="134"/>
                    <a:pt x="53" y="134"/>
                    <a:pt x="53" y="134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113" y="36"/>
                    <a:pt x="125" y="44"/>
                    <a:pt x="125" y="63"/>
                  </a:cubicBezTo>
                  <a:cubicBezTo>
                    <a:pt x="125" y="81"/>
                    <a:pt x="114" y="89"/>
                    <a:pt x="99" y="91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8" y="91"/>
                    <a:pt x="68" y="91"/>
                    <a:pt x="68" y="91"/>
                  </a:cubicBezTo>
                  <a:lnTo>
                    <a:pt x="68" y="134"/>
                  </a:lnTo>
                  <a:close/>
                  <a:moveTo>
                    <a:pt x="86" y="155"/>
                  </a:moveTo>
                  <a:cubicBezTo>
                    <a:pt x="124" y="155"/>
                    <a:pt x="154" y="126"/>
                    <a:pt x="154" y="84"/>
                  </a:cubicBezTo>
                  <a:cubicBezTo>
                    <a:pt x="154" y="44"/>
                    <a:pt x="124" y="14"/>
                    <a:pt x="86" y="14"/>
                  </a:cubicBezTo>
                  <a:cubicBezTo>
                    <a:pt x="47" y="14"/>
                    <a:pt x="17" y="44"/>
                    <a:pt x="17" y="84"/>
                  </a:cubicBezTo>
                  <a:cubicBezTo>
                    <a:pt x="17" y="126"/>
                    <a:pt x="47" y="155"/>
                    <a:pt x="86" y="155"/>
                  </a:cubicBezTo>
                  <a:moveTo>
                    <a:pt x="0" y="84"/>
                  </a:moveTo>
                  <a:cubicBezTo>
                    <a:pt x="0" y="36"/>
                    <a:pt x="39" y="0"/>
                    <a:pt x="86" y="0"/>
                  </a:cubicBezTo>
                  <a:cubicBezTo>
                    <a:pt x="132" y="0"/>
                    <a:pt x="171" y="36"/>
                    <a:pt x="171" y="84"/>
                  </a:cubicBezTo>
                  <a:cubicBezTo>
                    <a:pt x="171" y="134"/>
                    <a:pt x="132" y="170"/>
                    <a:pt x="86" y="170"/>
                  </a:cubicBezTo>
                  <a:cubicBezTo>
                    <a:pt x="39" y="170"/>
                    <a:pt x="0" y="134"/>
                    <a:pt x="0" y="84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</p:grpSp>
      <p:sp>
        <p:nvSpPr>
          <p:cNvPr id="296" name="Google Shape;296;p47"/>
          <p:cNvSpPr txBox="1"/>
          <p:nvPr>
            <p:ph idx="2" type="body"/>
          </p:nvPr>
        </p:nvSpPr>
        <p:spPr>
          <a:xfrm>
            <a:off x="1536584" y="6447345"/>
            <a:ext cx="91938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1pPr>
            <a:lvl2pPr indent="-228600" lvl="1" marL="91440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2pPr>
            <a:lvl3pPr indent="-228600" lvl="2" marL="1371600" marR="0" rtl="0" algn="l">
              <a:lnSpc>
                <a:spcPct val="22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b="0" i="1" sz="8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3pPr>
            <a:lvl4pPr indent="-228600" lvl="3" marL="1828800" marR="0" rtl="0" algn="l">
              <a:lnSpc>
                <a:spcPct val="30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Optimist"/>
              <a:buNone/>
              <a:defRPr b="0" i="0" sz="800" u="none" cap="none" strike="noStrike">
                <a:solidFill>
                  <a:schemeClr val="accent1"/>
                </a:solidFill>
                <a:latin typeface="Optimist"/>
                <a:ea typeface="Optimist"/>
                <a:cs typeface="Optimist"/>
                <a:sym typeface="Optimist"/>
              </a:defRPr>
            </a:lvl4pPr>
            <a:lvl5pPr indent="-228600" lvl="4" marL="2286000" marR="0" rtl="0" algn="l">
              <a:lnSpc>
                <a:spcPct val="25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Optimist"/>
              <a:buNone/>
              <a:defRPr b="0" i="0" sz="8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5pPr>
            <a:lvl6pPr indent="-323850" lvl="5" marL="2743200" marR="0" rtl="0" algn="l">
              <a:lnSpc>
                <a:spcPct val="128571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Optimist"/>
              <a:buChar char="​"/>
              <a:defRPr b="0" i="0" sz="15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6pPr>
            <a:lvl7pPr indent="-304800" lvl="6" marL="3200400" marR="0" rtl="0" algn="l">
              <a:lnSpc>
                <a:spcPct val="116666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7pPr>
            <a:lvl8pPr indent="-298450" lvl="7" marL="3657600" marR="0" rtl="0" algn="l">
              <a:lnSpc>
                <a:spcPct val="10909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8pPr>
            <a:lvl9pPr indent="-298450" lvl="8" marL="4114800" marR="0" rtl="0" algn="l">
              <a:lnSpc>
                <a:spcPct val="120000"/>
              </a:lnSpc>
              <a:spcBef>
                <a:spcPts val="700"/>
              </a:spcBef>
              <a:spcAft>
                <a:spcPts val="700"/>
              </a:spcAft>
              <a:buClr>
                <a:schemeClr val="accent5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9pPr>
          </a:lstStyle>
          <a:p/>
        </p:txBody>
      </p:sp>
      <p:sp>
        <p:nvSpPr>
          <p:cNvPr id="297" name="Google Shape;297;p47"/>
          <p:cNvSpPr txBox="1"/>
          <p:nvPr/>
        </p:nvSpPr>
        <p:spPr>
          <a:xfrm>
            <a:off x="9938871" y="6592004"/>
            <a:ext cx="1665600" cy="1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rPr>
              <a:t>Confidential</a:t>
            </a:r>
            <a:endParaRPr b="0" i="0" sz="1100" u="none" cap="none" strike="noStrike">
              <a:solidFill>
                <a:schemeClr val="accent5"/>
              </a:solidFill>
              <a:latin typeface="Optimist"/>
              <a:ea typeface="Optimist"/>
              <a:cs typeface="Optimist"/>
              <a:sym typeface="Optimist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oxer">
  <p:cSld name="Four Boxer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8"/>
          <p:cNvSpPr txBox="1"/>
          <p:nvPr>
            <p:ph idx="1" type="body"/>
          </p:nvPr>
        </p:nvSpPr>
        <p:spPr>
          <a:xfrm>
            <a:off x="3270252" y="2501900"/>
            <a:ext cx="28107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indent="-323850" lvl="1" marL="9144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2pPr>
            <a:lvl3pPr indent="-304800" lvl="2" marL="13716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/>
            </a:lvl3pPr>
            <a:lvl4pPr indent="-304800" lvl="3" marL="18288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indent="-304800" lvl="4" marL="22860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5pPr>
            <a:lvl6pPr indent="-349250" lvl="5" marL="27432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00" name="Google Shape;300;p48"/>
          <p:cNvSpPr txBox="1"/>
          <p:nvPr>
            <p:ph idx="2" type="body"/>
          </p:nvPr>
        </p:nvSpPr>
        <p:spPr>
          <a:xfrm>
            <a:off x="6245832" y="2501900"/>
            <a:ext cx="28107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indent="-323850" lvl="1" marL="9144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2pPr>
            <a:lvl3pPr indent="-304800" lvl="2" marL="13716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/>
            </a:lvl3pPr>
            <a:lvl4pPr indent="-304800" lvl="3" marL="18288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indent="-304800" lvl="4" marL="22860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5pPr>
            <a:lvl6pPr indent="-349250" lvl="5" marL="27432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01" name="Google Shape;301;p48"/>
          <p:cNvSpPr txBox="1"/>
          <p:nvPr>
            <p:ph idx="3" type="body"/>
          </p:nvPr>
        </p:nvSpPr>
        <p:spPr>
          <a:xfrm>
            <a:off x="9220200" y="2501900"/>
            <a:ext cx="28107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indent="-323850" lvl="1" marL="9144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2pPr>
            <a:lvl3pPr indent="-304800" lvl="2" marL="13716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/>
            </a:lvl3pPr>
            <a:lvl4pPr indent="-349250" lvl="3" marL="1828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04800" lvl="4" marL="22860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5pPr>
            <a:lvl6pPr indent="-349250" lvl="5" marL="27432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02" name="Google Shape;302;p48"/>
          <p:cNvSpPr txBox="1"/>
          <p:nvPr>
            <p:ph type="title"/>
          </p:nvPr>
        </p:nvSpPr>
        <p:spPr>
          <a:xfrm>
            <a:off x="455732" y="90488"/>
            <a:ext cx="114330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03" name="Google Shape;303;p48"/>
          <p:cNvSpPr txBox="1"/>
          <p:nvPr>
            <p:ph idx="4" type="body"/>
          </p:nvPr>
        </p:nvSpPr>
        <p:spPr>
          <a:xfrm>
            <a:off x="300774" y="2501900"/>
            <a:ext cx="28107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indent="-323850" lvl="1" marL="9144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2pPr>
            <a:lvl3pPr indent="-304800" lvl="2" marL="13716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/>
            </a:lvl3pPr>
            <a:lvl4pPr indent="-304800" lvl="3" marL="18288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4pPr>
            <a:lvl5pPr indent="-304800" lvl="4" marL="22860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5pPr>
            <a:lvl6pPr indent="-349250" lvl="5" marL="27432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>
  <p:cSld name="2_Title Only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9"/>
          <p:cNvSpPr txBox="1"/>
          <p:nvPr>
            <p:ph idx="12" type="sldNum"/>
          </p:nvPr>
        </p:nvSpPr>
        <p:spPr>
          <a:xfrm>
            <a:off x="0" y="0"/>
            <a:ext cx="3000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 1">
  <p:cSld name="2_Custom Layout_1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0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9pPr>
          </a:lstStyle>
          <a:p/>
        </p:txBody>
      </p:sp>
      <p:sp>
        <p:nvSpPr>
          <p:cNvPr id="308" name="Google Shape;308;p50"/>
          <p:cNvSpPr txBox="1"/>
          <p:nvPr>
            <p:ph idx="1" type="body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marR="0" rtl="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9" name="Google Shape;309;p50"/>
          <p:cNvSpPr txBox="1"/>
          <p:nvPr>
            <p:ph idx="2" type="body"/>
          </p:nvPr>
        </p:nvSpPr>
        <p:spPr>
          <a:xfrm>
            <a:off x="114301" y="6492388"/>
            <a:ext cx="115953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2_Custom Layout 2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1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9pPr>
          </a:lstStyle>
          <a:p/>
        </p:txBody>
      </p:sp>
      <p:sp>
        <p:nvSpPr>
          <p:cNvPr id="312" name="Google Shape;312;p51"/>
          <p:cNvSpPr txBox="1"/>
          <p:nvPr>
            <p:ph idx="1" type="body"/>
          </p:nvPr>
        </p:nvSpPr>
        <p:spPr>
          <a:xfrm>
            <a:off x="114301" y="6492388"/>
            <a:ext cx="115953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3" name="Google Shape;313;p51"/>
          <p:cNvSpPr txBox="1"/>
          <p:nvPr>
            <p:ph idx="12" type="sldNum"/>
          </p:nvPr>
        </p:nvSpPr>
        <p:spPr>
          <a:xfrm>
            <a:off x="11409045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838200" y="154719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2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2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None/>
              <a:defRPr>
                <a:solidFill>
                  <a:srgbClr val="00009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- No Sub- White">
  <p:cSld name="Title and Content- No Sub- White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3"/>
          <p:cNvSpPr txBox="1"/>
          <p:nvPr>
            <p:ph idx="1" type="body"/>
          </p:nvPr>
        </p:nvSpPr>
        <p:spPr>
          <a:xfrm>
            <a:off x="472999" y="1360170"/>
            <a:ext cx="11245800" cy="48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900" lIns="0" spcFirstLastPara="1" rIns="0" wrap="square" tIns="459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1pPr>
            <a:lvl2pPr indent="-330200" lvl="1" marL="914400" marR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2pPr>
            <a:lvl3pPr indent="-323850" lvl="2" marL="1371600" marR="0" rtl="0" algn="l">
              <a:lnSpc>
                <a:spcPct val="128571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rial"/>
              <a:buChar char="•"/>
              <a:defRPr b="0" i="1" sz="15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Optimist"/>
              <a:buChar char="​"/>
              <a:defRPr b="0" i="0" sz="2000" u="none" cap="none" strike="noStrike">
                <a:solidFill>
                  <a:schemeClr val="accent1"/>
                </a:solidFill>
                <a:latin typeface="Optimist"/>
                <a:ea typeface="Optimist"/>
                <a:cs typeface="Optimist"/>
                <a:sym typeface="Optimist"/>
              </a:defRPr>
            </a:lvl4pPr>
            <a:lvl5pPr indent="-330200" lvl="4" marL="2286000" marR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Optimist"/>
              <a:buChar char="​"/>
              <a:defRPr b="0" i="0" sz="16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5pPr>
            <a:lvl6pPr indent="-323850" lvl="5" marL="2743200" marR="0" rtl="0" algn="l">
              <a:lnSpc>
                <a:spcPct val="128571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Optimist"/>
              <a:buChar char="​"/>
              <a:defRPr b="0" i="0" sz="15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6pPr>
            <a:lvl7pPr indent="-304800" lvl="6" marL="3200400" marR="0" rtl="0" algn="l">
              <a:lnSpc>
                <a:spcPct val="116666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7pPr>
            <a:lvl8pPr indent="-298450" lvl="7" marL="3657600" marR="0" rtl="0" algn="l">
              <a:lnSpc>
                <a:spcPct val="10909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8pPr>
            <a:lvl9pPr indent="-298450" lvl="8" marL="4114800" marR="0" rtl="0" algn="l">
              <a:lnSpc>
                <a:spcPct val="120000"/>
              </a:lnSpc>
              <a:spcBef>
                <a:spcPts val="700"/>
              </a:spcBef>
              <a:spcAft>
                <a:spcPts val="700"/>
              </a:spcAft>
              <a:buClr>
                <a:schemeClr val="accent5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9pPr>
          </a:lstStyle>
          <a:p/>
        </p:txBody>
      </p:sp>
      <p:sp>
        <p:nvSpPr>
          <p:cNvPr id="318" name="Google Shape;318;p53"/>
          <p:cNvSpPr txBox="1"/>
          <p:nvPr>
            <p:ph type="title"/>
          </p:nvPr>
        </p:nvSpPr>
        <p:spPr>
          <a:xfrm>
            <a:off x="466344" y="329184"/>
            <a:ext cx="112458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900" lIns="0" spcFirstLastPara="1" rIns="0" wrap="square" tIns="4590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Optimist"/>
              <a:buNone/>
              <a:defRPr b="0" i="0" sz="2800" u="none" cap="none" strike="noStrike">
                <a:solidFill>
                  <a:schemeClr val="accent1"/>
                </a:solidFill>
                <a:latin typeface="Optimist"/>
                <a:ea typeface="Optimist"/>
                <a:cs typeface="Optimist"/>
                <a:sym typeface="Optimi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319" name="Google Shape;319;p53"/>
          <p:cNvSpPr txBox="1"/>
          <p:nvPr/>
        </p:nvSpPr>
        <p:spPr>
          <a:xfrm>
            <a:off x="9938871" y="6592004"/>
            <a:ext cx="1665600" cy="1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rPr>
              <a:t>Confidential</a:t>
            </a:r>
            <a:endParaRPr b="0" i="0" sz="1100" u="none" cap="none" strike="noStrike">
              <a:solidFill>
                <a:schemeClr val="accent5"/>
              </a:solidFill>
              <a:latin typeface="Optimist"/>
              <a:ea typeface="Optimist"/>
              <a:cs typeface="Optimist"/>
              <a:sym typeface="Optimist"/>
            </a:endParaRPr>
          </a:p>
        </p:txBody>
      </p:sp>
      <p:sp>
        <p:nvSpPr>
          <p:cNvPr id="320" name="Google Shape;320;p53"/>
          <p:cNvSpPr txBox="1"/>
          <p:nvPr>
            <p:ph idx="12" type="sldNum"/>
          </p:nvPr>
        </p:nvSpPr>
        <p:spPr>
          <a:xfrm>
            <a:off x="11637687" y="6589708"/>
            <a:ext cx="463500" cy="1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900" lIns="91825" spcFirstLastPara="1" rIns="91825" wrap="square" tIns="459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1" name="Google Shape;321;p53"/>
          <p:cNvSpPr txBox="1"/>
          <p:nvPr>
            <p:ph idx="2" type="body"/>
          </p:nvPr>
        </p:nvSpPr>
        <p:spPr>
          <a:xfrm>
            <a:off x="1536584" y="6447345"/>
            <a:ext cx="91938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900" lIns="91825" spcFirstLastPara="1" rIns="91825" wrap="square" tIns="45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1pPr>
            <a:lvl2pPr indent="-228600" lvl="1" marL="91440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2pPr>
            <a:lvl3pPr indent="-228600" lvl="2" marL="1371600" marR="0" rtl="0" algn="l">
              <a:lnSpc>
                <a:spcPct val="22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b="0" i="1" sz="8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3pPr>
            <a:lvl4pPr indent="-228600" lvl="3" marL="1828800" marR="0" rtl="0" algn="l">
              <a:lnSpc>
                <a:spcPct val="30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Optimist"/>
              <a:buNone/>
              <a:defRPr b="0" i="0" sz="800" u="none" cap="none" strike="noStrike">
                <a:solidFill>
                  <a:schemeClr val="accent1"/>
                </a:solidFill>
                <a:latin typeface="Optimist"/>
                <a:ea typeface="Optimist"/>
                <a:cs typeface="Optimist"/>
                <a:sym typeface="Optimist"/>
              </a:defRPr>
            </a:lvl4pPr>
            <a:lvl5pPr indent="-228600" lvl="4" marL="2286000" marR="0" rtl="0" algn="l">
              <a:lnSpc>
                <a:spcPct val="25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Optimist"/>
              <a:buNone/>
              <a:defRPr b="0" i="0" sz="8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5pPr>
            <a:lvl6pPr indent="-323850" lvl="5" marL="2743200" marR="0" rtl="0" algn="l">
              <a:lnSpc>
                <a:spcPct val="128571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Optimist"/>
              <a:buChar char="​"/>
              <a:defRPr b="0" i="0" sz="15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6pPr>
            <a:lvl7pPr indent="-304800" lvl="6" marL="3200400" marR="0" rtl="0" algn="l">
              <a:lnSpc>
                <a:spcPct val="116666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7pPr>
            <a:lvl8pPr indent="-298450" lvl="7" marL="3657600" marR="0" rtl="0" algn="l">
              <a:lnSpc>
                <a:spcPct val="10909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8pPr>
            <a:lvl9pPr indent="-298450" lvl="8" marL="4114800" marR="0" rtl="0" algn="l">
              <a:lnSpc>
                <a:spcPct val="120000"/>
              </a:lnSpc>
              <a:spcBef>
                <a:spcPts val="700"/>
              </a:spcBef>
              <a:spcAft>
                <a:spcPts val="700"/>
              </a:spcAft>
              <a:buClr>
                <a:schemeClr val="accent5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9pPr>
          </a:lstStyle>
          <a:p/>
        </p:txBody>
      </p:sp>
      <p:grpSp>
        <p:nvGrpSpPr>
          <p:cNvPr id="322" name="Google Shape;322;p53"/>
          <p:cNvGrpSpPr/>
          <p:nvPr/>
        </p:nvGrpSpPr>
        <p:grpSpPr>
          <a:xfrm>
            <a:off x="193970" y="6369731"/>
            <a:ext cx="1033570" cy="397895"/>
            <a:chOff x="676" y="3865"/>
            <a:chExt cx="1001" cy="385"/>
          </a:xfrm>
        </p:grpSpPr>
        <p:sp>
          <p:nvSpPr>
            <p:cNvPr id="323" name="Google Shape;323;p53"/>
            <p:cNvSpPr/>
            <p:nvPr/>
          </p:nvSpPr>
          <p:spPr>
            <a:xfrm>
              <a:off x="681" y="3904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900" lIns="91825" spcFirstLastPara="1" rIns="91825" wrap="square" tIns="45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324" name="Google Shape;324;p53"/>
            <p:cNvSpPr/>
            <p:nvPr/>
          </p:nvSpPr>
          <p:spPr>
            <a:xfrm>
              <a:off x="941" y="3865"/>
              <a:ext cx="692" cy="385"/>
            </a:xfrm>
            <a:custGeom>
              <a:rect b="b" l="l" r="r" t="t"/>
              <a:pathLst>
                <a:path extrusionOk="0" h="2335" w="4194">
                  <a:moveTo>
                    <a:pt x="4020" y="432"/>
                  </a:moveTo>
                  <a:cubicBezTo>
                    <a:pt x="3628" y="0"/>
                    <a:pt x="1106" y="389"/>
                    <a:pt x="34" y="623"/>
                  </a:cubicBezTo>
                  <a:cubicBezTo>
                    <a:pt x="9" y="629"/>
                    <a:pt x="9" y="629"/>
                    <a:pt x="9" y="629"/>
                  </a:cubicBezTo>
                  <a:cubicBezTo>
                    <a:pt x="3" y="630"/>
                    <a:pt x="0" y="635"/>
                    <a:pt x="1" y="640"/>
                  </a:cubicBezTo>
                  <a:cubicBezTo>
                    <a:pt x="2" y="645"/>
                    <a:pt x="7" y="648"/>
                    <a:pt x="12" y="647"/>
                  </a:cubicBezTo>
                  <a:cubicBezTo>
                    <a:pt x="37" y="643"/>
                    <a:pt x="37" y="643"/>
                    <a:pt x="37" y="643"/>
                  </a:cubicBezTo>
                  <a:cubicBezTo>
                    <a:pt x="925" y="484"/>
                    <a:pt x="2773" y="265"/>
                    <a:pt x="3170" y="659"/>
                  </a:cubicBezTo>
                  <a:cubicBezTo>
                    <a:pt x="3292" y="780"/>
                    <a:pt x="3263" y="935"/>
                    <a:pt x="3122" y="1117"/>
                  </a:cubicBezTo>
                  <a:cubicBezTo>
                    <a:pt x="3198" y="1166"/>
                    <a:pt x="3252" y="1243"/>
                    <a:pt x="3276" y="1339"/>
                  </a:cubicBezTo>
                  <a:cubicBezTo>
                    <a:pt x="3825" y="973"/>
                    <a:pt x="4194" y="625"/>
                    <a:pt x="4020" y="432"/>
                  </a:cubicBezTo>
                  <a:moveTo>
                    <a:pt x="2388" y="1754"/>
                  </a:moveTo>
                  <a:cubicBezTo>
                    <a:pt x="2388" y="1754"/>
                    <a:pt x="2387" y="1754"/>
                    <a:pt x="2387" y="1754"/>
                  </a:cubicBezTo>
                  <a:cubicBezTo>
                    <a:pt x="2138" y="1930"/>
                    <a:pt x="1844" y="2115"/>
                    <a:pt x="1527" y="2309"/>
                  </a:cubicBezTo>
                  <a:cubicBezTo>
                    <a:pt x="1515" y="2316"/>
                    <a:pt x="1515" y="2316"/>
                    <a:pt x="1515" y="2316"/>
                  </a:cubicBezTo>
                  <a:cubicBezTo>
                    <a:pt x="1510" y="2319"/>
                    <a:pt x="1509" y="2325"/>
                    <a:pt x="1512" y="2330"/>
                  </a:cubicBezTo>
                  <a:cubicBezTo>
                    <a:pt x="1515" y="2334"/>
                    <a:pt x="1521" y="2335"/>
                    <a:pt x="1525" y="2332"/>
                  </a:cubicBezTo>
                  <a:cubicBezTo>
                    <a:pt x="1536" y="2326"/>
                    <a:pt x="1536" y="2326"/>
                    <a:pt x="1536" y="2326"/>
                  </a:cubicBezTo>
                  <a:cubicBezTo>
                    <a:pt x="1805" y="2186"/>
                    <a:pt x="2113" y="2020"/>
                    <a:pt x="2424" y="1849"/>
                  </a:cubicBezTo>
                  <a:cubicBezTo>
                    <a:pt x="2426" y="1848"/>
                    <a:pt x="2427" y="1847"/>
                    <a:pt x="2429" y="1846"/>
                  </a:cubicBezTo>
                  <a:cubicBezTo>
                    <a:pt x="2412" y="1818"/>
                    <a:pt x="2398" y="1787"/>
                    <a:pt x="2388" y="1754"/>
                  </a:cubicBezTo>
                </a:path>
              </a:pathLst>
            </a:custGeom>
            <a:solidFill>
              <a:srgbClr val="D03027"/>
            </a:solidFill>
            <a:ln>
              <a:noFill/>
            </a:ln>
          </p:spPr>
          <p:txBody>
            <a:bodyPr anchorCtr="0" anchor="t" bIns="45900" lIns="91825" spcFirstLastPara="1" rIns="91825" wrap="square" tIns="45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325" name="Google Shape;325;p53"/>
            <p:cNvSpPr/>
            <p:nvPr/>
          </p:nvSpPr>
          <p:spPr>
            <a:xfrm>
              <a:off x="1340" y="4048"/>
              <a:ext cx="139" cy="142"/>
            </a:xfrm>
            <a:custGeom>
              <a:rect b="b" l="l" r="r" t="t"/>
              <a:pathLst>
                <a:path extrusionOk="0" h="858" w="842">
                  <a:moveTo>
                    <a:pt x="9" y="525"/>
                  </a:moveTo>
                  <a:cubicBezTo>
                    <a:pt x="0" y="265"/>
                    <a:pt x="203" y="0"/>
                    <a:pt x="499" y="0"/>
                  </a:cubicBezTo>
                  <a:cubicBezTo>
                    <a:pt x="696" y="0"/>
                    <a:pt x="826" y="132"/>
                    <a:pt x="833" y="333"/>
                  </a:cubicBezTo>
                  <a:cubicBezTo>
                    <a:pt x="842" y="607"/>
                    <a:pt x="652" y="858"/>
                    <a:pt x="343" y="858"/>
                  </a:cubicBezTo>
                  <a:cubicBezTo>
                    <a:pt x="145" y="858"/>
                    <a:pt x="16" y="727"/>
                    <a:pt x="9" y="525"/>
                  </a:cubicBezTo>
                  <a:moveTo>
                    <a:pt x="137" y="533"/>
                  </a:moveTo>
                  <a:cubicBezTo>
                    <a:pt x="142" y="685"/>
                    <a:pt x="239" y="810"/>
                    <a:pt x="364" y="810"/>
                  </a:cubicBezTo>
                  <a:cubicBezTo>
                    <a:pt x="607" y="810"/>
                    <a:pt x="711" y="511"/>
                    <a:pt x="704" y="312"/>
                  </a:cubicBezTo>
                  <a:cubicBezTo>
                    <a:pt x="699" y="159"/>
                    <a:pt x="600" y="35"/>
                    <a:pt x="475" y="35"/>
                  </a:cubicBezTo>
                  <a:cubicBezTo>
                    <a:pt x="265" y="35"/>
                    <a:pt x="130" y="332"/>
                    <a:pt x="137" y="533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900" lIns="91825" spcFirstLastPara="1" rIns="91825" wrap="square" tIns="45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326" name="Google Shape;326;p53"/>
            <p:cNvSpPr/>
            <p:nvPr/>
          </p:nvSpPr>
          <p:spPr>
            <a:xfrm>
              <a:off x="801" y="4078"/>
              <a:ext cx="120" cy="83"/>
            </a:xfrm>
            <a:custGeom>
              <a:rect b="b" l="l" r="r" t="t"/>
              <a:pathLst>
                <a:path extrusionOk="0" h="505" w="729">
                  <a:moveTo>
                    <a:pt x="727" y="117"/>
                  </a:moveTo>
                  <a:cubicBezTo>
                    <a:pt x="726" y="141"/>
                    <a:pt x="722" y="161"/>
                    <a:pt x="716" y="198"/>
                  </a:cubicBezTo>
                  <a:cubicBezTo>
                    <a:pt x="672" y="442"/>
                    <a:pt x="672" y="442"/>
                    <a:pt x="672" y="442"/>
                  </a:cubicBezTo>
                  <a:cubicBezTo>
                    <a:pt x="669" y="463"/>
                    <a:pt x="677" y="480"/>
                    <a:pt x="697" y="492"/>
                  </a:cubicBezTo>
                  <a:cubicBezTo>
                    <a:pt x="696" y="501"/>
                    <a:pt x="696" y="501"/>
                    <a:pt x="696" y="501"/>
                  </a:cubicBezTo>
                  <a:cubicBezTo>
                    <a:pt x="447" y="501"/>
                    <a:pt x="447" y="501"/>
                    <a:pt x="447" y="501"/>
                  </a:cubicBezTo>
                  <a:cubicBezTo>
                    <a:pt x="445" y="439"/>
                    <a:pt x="445" y="439"/>
                    <a:pt x="445" y="439"/>
                  </a:cubicBezTo>
                  <a:cubicBezTo>
                    <a:pt x="408" y="461"/>
                    <a:pt x="365" y="479"/>
                    <a:pt x="325" y="490"/>
                  </a:cubicBezTo>
                  <a:cubicBezTo>
                    <a:pt x="286" y="500"/>
                    <a:pt x="254" y="505"/>
                    <a:pt x="206" y="505"/>
                  </a:cubicBezTo>
                  <a:cubicBezTo>
                    <a:pt x="126" y="505"/>
                    <a:pt x="79" y="496"/>
                    <a:pt x="48" y="469"/>
                  </a:cubicBezTo>
                  <a:cubicBezTo>
                    <a:pt x="15" y="440"/>
                    <a:pt x="0" y="421"/>
                    <a:pt x="1" y="381"/>
                  </a:cubicBezTo>
                  <a:cubicBezTo>
                    <a:pt x="3" y="359"/>
                    <a:pt x="14" y="329"/>
                    <a:pt x="31" y="309"/>
                  </a:cubicBezTo>
                  <a:cubicBezTo>
                    <a:pt x="49" y="288"/>
                    <a:pt x="72" y="275"/>
                    <a:pt x="98" y="263"/>
                  </a:cubicBezTo>
                  <a:cubicBezTo>
                    <a:pt x="123" y="250"/>
                    <a:pt x="153" y="242"/>
                    <a:pt x="197" y="235"/>
                  </a:cubicBezTo>
                  <a:cubicBezTo>
                    <a:pt x="241" y="228"/>
                    <a:pt x="303" y="220"/>
                    <a:pt x="385" y="214"/>
                  </a:cubicBezTo>
                  <a:cubicBezTo>
                    <a:pt x="428" y="210"/>
                    <a:pt x="454" y="200"/>
                    <a:pt x="467" y="195"/>
                  </a:cubicBezTo>
                  <a:cubicBezTo>
                    <a:pt x="484" y="188"/>
                    <a:pt x="490" y="181"/>
                    <a:pt x="493" y="167"/>
                  </a:cubicBezTo>
                  <a:cubicBezTo>
                    <a:pt x="498" y="142"/>
                    <a:pt x="490" y="128"/>
                    <a:pt x="456" y="121"/>
                  </a:cubicBezTo>
                  <a:cubicBezTo>
                    <a:pt x="367" y="104"/>
                    <a:pt x="199" y="133"/>
                    <a:pt x="112" y="154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273" y="11"/>
                    <a:pt x="380" y="0"/>
                    <a:pt x="493" y="0"/>
                  </a:cubicBezTo>
                  <a:cubicBezTo>
                    <a:pt x="672" y="0"/>
                    <a:pt x="729" y="51"/>
                    <a:pt x="727" y="117"/>
                  </a:cubicBezTo>
                  <a:moveTo>
                    <a:pt x="471" y="276"/>
                  </a:moveTo>
                  <a:cubicBezTo>
                    <a:pt x="460" y="280"/>
                    <a:pt x="446" y="284"/>
                    <a:pt x="430" y="288"/>
                  </a:cubicBezTo>
                  <a:cubicBezTo>
                    <a:pt x="413" y="292"/>
                    <a:pt x="382" y="297"/>
                    <a:pt x="337" y="304"/>
                  </a:cubicBezTo>
                  <a:cubicBezTo>
                    <a:pt x="306" y="309"/>
                    <a:pt x="285" y="315"/>
                    <a:pt x="273" y="324"/>
                  </a:cubicBezTo>
                  <a:cubicBezTo>
                    <a:pt x="261" y="333"/>
                    <a:pt x="254" y="343"/>
                    <a:pt x="252" y="356"/>
                  </a:cubicBezTo>
                  <a:cubicBezTo>
                    <a:pt x="250" y="369"/>
                    <a:pt x="254" y="380"/>
                    <a:pt x="266" y="388"/>
                  </a:cubicBezTo>
                  <a:cubicBezTo>
                    <a:pt x="278" y="396"/>
                    <a:pt x="298" y="401"/>
                    <a:pt x="325" y="401"/>
                  </a:cubicBezTo>
                  <a:cubicBezTo>
                    <a:pt x="346" y="401"/>
                    <a:pt x="367" y="397"/>
                    <a:pt x="387" y="391"/>
                  </a:cubicBezTo>
                  <a:cubicBezTo>
                    <a:pt x="407" y="384"/>
                    <a:pt x="424" y="375"/>
                    <a:pt x="437" y="364"/>
                  </a:cubicBezTo>
                  <a:cubicBezTo>
                    <a:pt x="446" y="356"/>
                    <a:pt x="453" y="345"/>
                    <a:pt x="458" y="333"/>
                  </a:cubicBezTo>
                  <a:cubicBezTo>
                    <a:pt x="461" y="324"/>
                    <a:pt x="466" y="306"/>
                    <a:pt x="471" y="276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900" lIns="91825" spcFirstLastPara="1" rIns="91825" wrap="square" tIns="45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327" name="Google Shape;327;p53"/>
            <p:cNvSpPr/>
            <p:nvPr/>
          </p:nvSpPr>
          <p:spPr>
            <a:xfrm>
              <a:off x="1040" y="4049"/>
              <a:ext cx="60" cy="113"/>
            </a:xfrm>
            <a:custGeom>
              <a:rect b="b" l="l" r="r" t="t"/>
              <a:pathLst>
                <a:path extrusionOk="0" h="672" w="362">
                  <a:moveTo>
                    <a:pt x="99" y="72"/>
                  </a:moveTo>
                  <a:cubicBezTo>
                    <a:pt x="106" y="32"/>
                    <a:pt x="169" y="0"/>
                    <a:pt x="240" y="0"/>
                  </a:cubicBezTo>
                  <a:cubicBezTo>
                    <a:pt x="311" y="0"/>
                    <a:pt x="362" y="32"/>
                    <a:pt x="356" y="72"/>
                  </a:cubicBezTo>
                  <a:cubicBezTo>
                    <a:pt x="348" y="113"/>
                    <a:pt x="285" y="145"/>
                    <a:pt x="214" y="145"/>
                  </a:cubicBezTo>
                  <a:cubicBezTo>
                    <a:pt x="143" y="145"/>
                    <a:pt x="92" y="113"/>
                    <a:pt x="99" y="72"/>
                  </a:cubicBezTo>
                  <a:moveTo>
                    <a:pt x="0" y="672"/>
                  </a:moveTo>
                  <a:cubicBezTo>
                    <a:pt x="86" y="185"/>
                    <a:pt x="86" y="185"/>
                    <a:pt x="86" y="185"/>
                  </a:cubicBezTo>
                  <a:cubicBezTo>
                    <a:pt x="324" y="185"/>
                    <a:pt x="324" y="185"/>
                    <a:pt x="324" y="185"/>
                  </a:cubicBezTo>
                  <a:cubicBezTo>
                    <a:pt x="238" y="672"/>
                    <a:pt x="238" y="672"/>
                    <a:pt x="238" y="672"/>
                  </a:cubicBezTo>
                  <a:lnTo>
                    <a:pt x="0" y="672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900" lIns="91825" spcFirstLastPara="1" rIns="91825" wrap="square" tIns="45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328" name="Google Shape;328;p53"/>
            <p:cNvSpPr/>
            <p:nvPr/>
          </p:nvSpPr>
          <p:spPr>
            <a:xfrm>
              <a:off x="1156" y="4078"/>
              <a:ext cx="120" cy="83"/>
            </a:xfrm>
            <a:custGeom>
              <a:rect b="b" l="l" r="r" t="t"/>
              <a:pathLst>
                <a:path extrusionOk="0" h="505" w="729">
                  <a:moveTo>
                    <a:pt x="728" y="117"/>
                  </a:moveTo>
                  <a:cubicBezTo>
                    <a:pt x="727" y="141"/>
                    <a:pt x="722" y="162"/>
                    <a:pt x="716" y="198"/>
                  </a:cubicBezTo>
                  <a:cubicBezTo>
                    <a:pt x="673" y="442"/>
                    <a:pt x="673" y="442"/>
                    <a:pt x="673" y="442"/>
                  </a:cubicBezTo>
                  <a:cubicBezTo>
                    <a:pt x="669" y="463"/>
                    <a:pt x="677" y="480"/>
                    <a:pt x="697" y="492"/>
                  </a:cubicBezTo>
                  <a:cubicBezTo>
                    <a:pt x="695" y="501"/>
                    <a:pt x="695" y="501"/>
                    <a:pt x="695" y="501"/>
                  </a:cubicBezTo>
                  <a:cubicBezTo>
                    <a:pt x="447" y="501"/>
                    <a:pt x="447" y="501"/>
                    <a:pt x="447" y="501"/>
                  </a:cubicBezTo>
                  <a:cubicBezTo>
                    <a:pt x="445" y="439"/>
                    <a:pt x="445" y="439"/>
                    <a:pt x="445" y="439"/>
                  </a:cubicBezTo>
                  <a:cubicBezTo>
                    <a:pt x="409" y="461"/>
                    <a:pt x="365" y="479"/>
                    <a:pt x="325" y="490"/>
                  </a:cubicBezTo>
                  <a:cubicBezTo>
                    <a:pt x="286" y="500"/>
                    <a:pt x="254" y="505"/>
                    <a:pt x="206" y="505"/>
                  </a:cubicBezTo>
                  <a:cubicBezTo>
                    <a:pt x="125" y="505"/>
                    <a:pt x="80" y="497"/>
                    <a:pt x="48" y="469"/>
                  </a:cubicBezTo>
                  <a:cubicBezTo>
                    <a:pt x="15" y="440"/>
                    <a:pt x="0" y="421"/>
                    <a:pt x="2" y="381"/>
                  </a:cubicBezTo>
                  <a:cubicBezTo>
                    <a:pt x="2" y="359"/>
                    <a:pt x="14" y="329"/>
                    <a:pt x="31" y="309"/>
                  </a:cubicBezTo>
                  <a:cubicBezTo>
                    <a:pt x="49" y="288"/>
                    <a:pt x="72" y="275"/>
                    <a:pt x="98" y="263"/>
                  </a:cubicBezTo>
                  <a:cubicBezTo>
                    <a:pt x="124" y="251"/>
                    <a:pt x="154" y="242"/>
                    <a:pt x="197" y="234"/>
                  </a:cubicBezTo>
                  <a:cubicBezTo>
                    <a:pt x="242" y="228"/>
                    <a:pt x="303" y="220"/>
                    <a:pt x="385" y="213"/>
                  </a:cubicBezTo>
                  <a:cubicBezTo>
                    <a:pt x="428" y="210"/>
                    <a:pt x="454" y="200"/>
                    <a:pt x="466" y="195"/>
                  </a:cubicBezTo>
                  <a:cubicBezTo>
                    <a:pt x="484" y="189"/>
                    <a:pt x="490" y="181"/>
                    <a:pt x="493" y="167"/>
                  </a:cubicBezTo>
                  <a:cubicBezTo>
                    <a:pt x="497" y="143"/>
                    <a:pt x="490" y="128"/>
                    <a:pt x="456" y="121"/>
                  </a:cubicBezTo>
                  <a:cubicBezTo>
                    <a:pt x="366" y="103"/>
                    <a:pt x="199" y="133"/>
                    <a:pt x="112" y="154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274" y="11"/>
                    <a:pt x="380" y="0"/>
                    <a:pt x="493" y="0"/>
                  </a:cubicBezTo>
                  <a:cubicBezTo>
                    <a:pt x="672" y="0"/>
                    <a:pt x="729" y="51"/>
                    <a:pt x="728" y="117"/>
                  </a:cubicBezTo>
                  <a:moveTo>
                    <a:pt x="471" y="277"/>
                  </a:moveTo>
                  <a:cubicBezTo>
                    <a:pt x="460" y="280"/>
                    <a:pt x="446" y="284"/>
                    <a:pt x="430" y="288"/>
                  </a:cubicBezTo>
                  <a:cubicBezTo>
                    <a:pt x="413" y="292"/>
                    <a:pt x="382" y="297"/>
                    <a:pt x="337" y="304"/>
                  </a:cubicBezTo>
                  <a:cubicBezTo>
                    <a:pt x="306" y="309"/>
                    <a:pt x="285" y="316"/>
                    <a:pt x="273" y="324"/>
                  </a:cubicBezTo>
                  <a:cubicBezTo>
                    <a:pt x="261" y="333"/>
                    <a:pt x="255" y="343"/>
                    <a:pt x="252" y="356"/>
                  </a:cubicBezTo>
                  <a:cubicBezTo>
                    <a:pt x="250" y="369"/>
                    <a:pt x="255" y="380"/>
                    <a:pt x="266" y="388"/>
                  </a:cubicBezTo>
                  <a:cubicBezTo>
                    <a:pt x="278" y="396"/>
                    <a:pt x="298" y="400"/>
                    <a:pt x="326" y="400"/>
                  </a:cubicBezTo>
                  <a:cubicBezTo>
                    <a:pt x="347" y="400"/>
                    <a:pt x="367" y="397"/>
                    <a:pt x="387" y="391"/>
                  </a:cubicBezTo>
                  <a:cubicBezTo>
                    <a:pt x="407" y="384"/>
                    <a:pt x="424" y="375"/>
                    <a:pt x="437" y="364"/>
                  </a:cubicBezTo>
                  <a:cubicBezTo>
                    <a:pt x="446" y="356"/>
                    <a:pt x="453" y="345"/>
                    <a:pt x="458" y="333"/>
                  </a:cubicBezTo>
                  <a:cubicBezTo>
                    <a:pt x="461" y="325"/>
                    <a:pt x="466" y="306"/>
                    <a:pt x="471" y="277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900" lIns="91825" spcFirstLastPara="1" rIns="91825" wrap="square" tIns="45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329" name="Google Shape;329;p53"/>
            <p:cNvSpPr/>
            <p:nvPr/>
          </p:nvSpPr>
          <p:spPr>
            <a:xfrm>
              <a:off x="676" y="4047"/>
              <a:ext cx="138" cy="115"/>
            </a:xfrm>
            <a:custGeom>
              <a:rect b="b" l="l" r="r" t="t"/>
              <a:pathLst>
                <a:path extrusionOk="0" h="699" w="835">
                  <a:moveTo>
                    <a:pt x="724" y="512"/>
                  </a:moveTo>
                  <a:cubicBezTo>
                    <a:pt x="646" y="528"/>
                    <a:pt x="603" y="534"/>
                    <a:pt x="526" y="534"/>
                  </a:cubicBezTo>
                  <a:cubicBezTo>
                    <a:pt x="412" y="534"/>
                    <a:pt x="322" y="477"/>
                    <a:pt x="327" y="374"/>
                  </a:cubicBezTo>
                  <a:cubicBezTo>
                    <a:pt x="330" y="305"/>
                    <a:pt x="412" y="159"/>
                    <a:pt x="620" y="159"/>
                  </a:cubicBezTo>
                  <a:cubicBezTo>
                    <a:pt x="685" y="159"/>
                    <a:pt x="736" y="171"/>
                    <a:pt x="805" y="210"/>
                  </a:cubicBezTo>
                  <a:cubicBezTo>
                    <a:pt x="835" y="41"/>
                    <a:pt x="835" y="41"/>
                    <a:pt x="835" y="41"/>
                  </a:cubicBezTo>
                  <a:cubicBezTo>
                    <a:pt x="741" y="5"/>
                    <a:pt x="680" y="0"/>
                    <a:pt x="599" y="1"/>
                  </a:cubicBezTo>
                  <a:cubicBezTo>
                    <a:pt x="327" y="4"/>
                    <a:pt x="66" y="128"/>
                    <a:pt x="33" y="379"/>
                  </a:cubicBezTo>
                  <a:cubicBezTo>
                    <a:pt x="0" y="635"/>
                    <a:pt x="313" y="699"/>
                    <a:pt x="451" y="698"/>
                  </a:cubicBezTo>
                  <a:cubicBezTo>
                    <a:pt x="531" y="698"/>
                    <a:pt x="615" y="695"/>
                    <a:pt x="692" y="687"/>
                  </a:cubicBezTo>
                  <a:lnTo>
                    <a:pt x="724" y="512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900" lIns="91825" spcFirstLastPara="1" rIns="91825" wrap="square" tIns="45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330" name="Google Shape;330;p53"/>
            <p:cNvSpPr/>
            <p:nvPr/>
          </p:nvSpPr>
          <p:spPr>
            <a:xfrm>
              <a:off x="1097" y="4054"/>
              <a:ext cx="78" cy="108"/>
            </a:xfrm>
            <a:custGeom>
              <a:rect b="b" l="l" r="r" t="t"/>
              <a:pathLst>
                <a:path extrusionOk="0" h="643" w="473">
                  <a:moveTo>
                    <a:pt x="111" y="153"/>
                  </a:moveTo>
                  <a:cubicBezTo>
                    <a:pt x="128" y="54"/>
                    <a:pt x="128" y="54"/>
                    <a:pt x="128" y="54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351" y="153"/>
                    <a:pt x="351" y="153"/>
                    <a:pt x="351" y="153"/>
                  </a:cubicBezTo>
                  <a:cubicBezTo>
                    <a:pt x="473" y="153"/>
                    <a:pt x="473" y="153"/>
                    <a:pt x="473" y="153"/>
                  </a:cubicBezTo>
                  <a:cubicBezTo>
                    <a:pt x="450" y="252"/>
                    <a:pt x="450" y="252"/>
                    <a:pt x="450" y="252"/>
                  </a:cubicBezTo>
                  <a:cubicBezTo>
                    <a:pt x="331" y="251"/>
                    <a:pt x="331" y="251"/>
                    <a:pt x="331" y="251"/>
                  </a:cubicBezTo>
                  <a:cubicBezTo>
                    <a:pt x="260" y="643"/>
                    <a:pt x="260" y="643"/>
                    <a:pt x="260" y="643"/>
                  </a:cubicBezTo>
                  <a:cubicBezTo>
                    <a:pt x="260" y="643"/>
                    <a:pt x="20" y="642"/>
                    <a:pt x="19" y="643"/>
                  </a:cubicBezTo>
                  <a:cubicBezTo>
                    <a:pt x="90" y="252"/>
                    <a:pt x="90" y="252"/>
                    <a:pt x="9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18" y="153"/>
                    <a:pt x="18" y="153"/>
                    <a:pt x="18" y="153"/>
                  </a:cubicBezTo>
                  <a:lnTo>
                    <a:pt x="111" y="153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900" lIns="91825" spcFirstLastPara="1" rIns="91825" wrap="square" tIns="45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331" name="Google Shape;331;p53"/>
            <p:cNvSpPr/>
            <p:nvPr/>
          </p:nvSpPr>
          <p:spPr>
            <a:xfrm>
              <a:off x="1276" y="4048"/>
              <a:ext cx="59" cy="113"/>
            </a:xfrm>
            <a:custGeom>
              <a:rect b="b" l="l" r="r" t="t"/>
              <a:pathLst>
                <a:path extrusionOk="0" h="113" w="59">
                  <a:moveTo>
                    <a:pt x="40" y="113"/>
                  </a:moveTo>
                  <a:lnTo>
                    <a:pt x="0" y="113"/>
                  </a:lnTo>
                  <a:lnTo>
                    <a:pt x="20" y="0"/>
                  </a:lnTo>
                  <a:lnTo>
                    <a:pt x="59" y="1"/>
                  </a:lnTo>
                  <a:lnTo>
                    <a:pt x="40" y="113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900" lIns="91825" spcFirstLastPara="1" rIns="91825" wrap="square" tIns="45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332" name="Google Shape;332;p53"/>
            <p:cNvSpPr/>
            <p:nvPr/>
          </p:nvSpPr>
          <p:spPr>
            <a:xfrm>
              <a:off x="916" y="4079"/>
              <a:ext cx="126" cy="109"/>
            </a:xfrm>
            <a:custGeom>
              <a:rect b="b" l="l" r="r" t="t"/>
              <a:pathLst>
                <a:path extrusionOk="0" h="661" w="763">
                  <a:moveTo>
                    <a:pt x="0" y="661"/>
                  </a:moveTo>
                  <a:cubicBezTo>
                    <a:pt x="116" y="8"/>
                    <a:pt x="116" y="8"/>
                    <a:pt x="116" y="8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09" y="91"/>
                    <a:pt x="309" y="91"/>
                    <a:pt x="309" y="91"/>
                  </a:cubicBezTo>
                  <a:cubicBezTo>
                    <a:pt x="327" y="66"/>
                    <a:pt x="356" y="46"/>
                    <a:pt x="396" y="29"/>
                  </a:cubicBezTo>
                  <a:cubicBezTo>
                    <a:pt x="436" y="13"/>
                    <a:pt x="482" y="0"/>
                    <a:pt x="531" y="0"/>
                  </a:cubicBezTo>
                  <a:cubicBezTo>
                    <a:pt x="586" y="0"/>
                    <a:pt x="619" y="3"/>
                    <a:pt x="660" y="24"/>
                  </a:cubicBezTo>
                  <a:cubicBezTo>
                    <a:pt x="701" y="46"/>
                    <a:pt x="729" y="77"/>
                    <a:pt x="745" y="117"/>
                  </a:cubicBezTo>
                  <a:cubicBezTo>
                    <a:pt x="760" y="157"/>
                    <a:pt x="763" y="201"/>
                    <a:pt x="755" y="250"/>
                  </a:cubicBezTo>
                  <a:cubicBezTo>
                    <a:pt x="741" y="330"/>
                    <a:pt x="702" y="393"/>
                    <a:pt x="637" y="440"/>
                  </a:cubicBezTo>
                  <a:cubicBezTo>
                    <a:pt x="573" y="487"/>
                    <a:pt x="516" y="499"/>
                    <a:pt x="434" y="499"/>
                  </a:cubicBezTo>
                  <a:cubicBezTo>
                    <a:pt x="405" y="499"/>
                    <a:pt x="381" y="496"/>
                    <a:pt x="360" y="491"/>
                  </a:cubicBezTo>
                  <a:cubicBezTo>
                    <a:pt x="341" y="486"/>
                    <a:pt x="325" y="480"/>
                    <a:pt x="313" y="472"/>
                  </a:cubicBezTo>
                  <a:cubicBezTo>
                    <a:pt x="301" y="465"/>
                    <a:pt x="289" y="454"/>
                    <a:pt x="274" y="437"/>
                  </a:cubicBezTo>
                  <a:cubicBezTo>
                    <a:pt x="235" y="661"/>
                    <a:pt x="235" y="661"/>
                    <a:pt x="235" y="661"/>
                  </a:cubicBezTo>
                  <a:lnTo>
                    <a:pt x="0" y="661"/>
                  </a:lnTo>
                  <a:close/>
                  <a:moveTo>
                    <a:pt x="434" y="119"/>
                  </a:moveTo>
                  <a:cubicBezTo>
                    <a:pt x="402" y="119"/>
                    <a:pt x="374" y="129"/>
                    <a:pt x="349" y="148"/>
                  </a:cubicBezTo>
                  <a:cubicBezTo>
                    <a:pt x="324" y="167"/>
                    <a:pt x="308" y="194"/>
                    <a:pt x="302" y="231"/>
                  </a:cubicBezTo>
                  <a:cubicBezTo>
                    <a:pt x="294" y="274"/>
                    <a:pt x="299" y="304"/>
                    <a:pt x="316" y="323"/>
                  </a:cubicBezTo>
                  <a:cubicBezTo>
                    <a:pt x="333" y="342"/>
                    <a:pt x="357" y="351"/>
                    <a:pt x="389" y="351"/>
                  </a:cubicBezTo>
                  <a:cubicBezTo>
                    <a:pt x="411" y="351"/>
                    <a:pt x="433" y="347"/>
                    <a:pt x="450" y="339"/>
                  </a:cubicBezTo>
                  <a:cubicBezTo>
                    <a:pt x="470" y="329"/>
                    <a:pt x="484" y="317"/>
                    <a:pt x="496" y="299"/>
                  </a:cubicBezTo>
                  <a:cubicBezTo>
                    <a:pt x="510" y="280"/>
                    <a:pt x="518" y="259"/>
                    <a:pt x="523" y="235"/>
                  </a:cubicBezTo>
                  <a:cubicBezTo>
                    <a:pt x="529" y="196"/>
                    <a:pt x="524" y="168"/>
                    <a:pt x="506" y="149"/>
                  </a:cubicBezTo>
                  <a:cubicBezTo>
                    <a:pt x="488" y="129"/>
                    <a:pt x="465" y="119"/>
                    <a:pt x="434" y="119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900" lIns="91825" spcFirstLastPara="1" rIns="91825" wrap="square" tIns="45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333" name="Google Shape;333;p53"/>
            <p:cNvSpPr/>
            <p:nvPr/>
          </p:nvSpPr>
          <p:spPr>
            <a:xfrm>
              <a:off x="1565" y="4093"/>
              <a:ext cx="82" cy="96"/>
            </a:xfrm>
            <a:custGeom>
              <a:rect b="b" l="l" r="r" t="t"/>
              <a:pathLst>
                <a:path extrusionOk="0" h="581" w="497">
                  <a:moveTo>
                    <a:pt x="421" y="393"/>
                  </a:moveTo>
                  <a:cubicBezTo>
                    <a:pt x="440" y="406"/>
                    <a:pt x="440" y="406"/>
                    <a:pt x="440" y="406"/>
                  </a:cubicBezTo>
                  <a:cubicBezTo>
                    <a:pt x="392" y="503"/>
                    <a:pt x="295" y="581"/>
                    <a:pt x="181" y="581"/>
                  </a:cubicBezTo>
                  <a:cubicBezTo>
                    <a:pt x="88" y="581"/>
                    <a:pt x="11" y="519"/>
                    <a:pt x="7" y="403"/>
                  </a:cubicBezTo>
                  <a:cubicBezTo>
                    <a:pt x="0" y="194"/>
                    <a:pt x="195" y="0"/>
                    <a:pt x="356" y="0"/>
                  </a:cubicBezTo>
                  <a:cubicBezTo>
                    <a:pt x="424" y="0"/>
                    <a:pt x="488" y="30"/>
                    <a:pt x="491" y="104"/>
                  </a:cubicBezTo>
                  <a:cubicBezTo>
                    <a:pt x="497" y="270"/>
                    <a:pt x="264" y="321"/>
                    <a:pt x="110" y="324"/>
                  </a:cubicBezTo>
                  <a:cubicBezTo>
                    <a:pt x="105" y="341"/>
                    <a:pt x="103" y="359"/>
                    <a:pt x="104" y="385"/>
                  </a:cubicBezTo>
                  <a:cubicBezTo>
                    <a:pt x="106" y="454"/>
                    <a:pt x="148" y="512"/>
                    <a:pt x="234" y="512"/>
                  </a:cubicBezTo>
                  <a:cubicBezTo>
                    <a:pt x="309" y="512"/>
                    <a:pt x="383" y="452"/>
                    <a:pt x="421" y="393"/>
                  </a:cubicBezTo>
                  <a:moveTo>
                    <a:pt x="400" y="93"/>
                  </a:moveTo>
                  <a:cubicBezTo>
                    <a:pt x="398" y="54"/>
                    <a:pt x="379" y="28"/>
                    <a:pt x="338" y="28"/>
                  </a:cubicBezTo>
                  <a:cubicBezTo>
                    <a:pt x="241" y="28"/>
                    <a:pt x="137" y="219"/>
                    <a:pt x="119" y="296"/>
                  </a:cubicBezTo>
                  <a:cubicBezTo>
                    <a:pt x="279" y="296"/>
                    <a:pt x="404" y="201"/>
                    <a:pt x="400" y="93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900" lIns="91825" spcFirstLastPara="1" rIns="91825" wrap="square" tIns="45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334" name="Google Shape;334;p53"/>
            <p:cNvSpPr/>
            <p:nvPr/>
          </p:nvSpPr>
          <p:spPr>
            <a:xfrm>
              <a:off x="1474" y="4093"/>
              <a:ext cx="95" cy="96"/>
            </a:xfrm>
            <a:custGeom>
              <a:rect b="b" l="l" r="r" t="t"/>
              <a:pathLst>
                <a:path extrusionOk="0" h="581" w="573">
                  <a:moveTo>
                    <a:pt x="15" y="88"/>
                  </a:moveTo>
                  <a:cubicBezTo>
                    <a:pt x="32" y="86"/>
                    <a:pt x="58" y="83"/>
                    <a:pt x="70" y="83"/>
                  </a:cubicBezTo>
                  <a:cubicBezTo>
                    <a:pt x="87" y="83"/>
                    <a:pt x="104" y="86"/>
                    <a:pt x="105" y="103"/>
                  </a:cubicBezTo>
                  <a:cubicBezTo>
                    <a:pt x="105" y="114"/>
                    <a:pt x="86" y="188"/>
                    <a:pt x="83" y="205"/>
                  </a:cubicBezTo>
                  <a:cubicBezTo>
                    <a:pt x="45" y="369"/>
                    <a:pt x="45" y="369"/>
                    <a:pt x="45" y="369"/>
                  </a:cubicBezTo>
                  <a:cubicBezTo>
                    <a:pt x="30" y="436"/>
                    <a:pt x="14" y="506"/>
                    <a:pt x="0" y="561"/>
                  </a:cubicBezTo>
                  <a:cubicBezTo>
                    <a:pt x="95" y="561"/>
                    <a:pt x="95" y="561"/>
                    <a:pt x="95" y="561"/>
                  </a:cubicBezTo>
                  <a:cubicBezTo>
                    <a:pt x="149" y="302"/>
                    <a:pt x="149" y="302"/>
                    <a:pt x="149" y="302"/>
                  </a:cubicBezTo>
                  <a:cubicBezTo>
                    <a:pt x="312" y="131"/>
                    <a:pt x="375" y="76"/>
                    <a:pt x="414" y="76"/>
                  </a:cubicBezTo>
                  <a:cubicBezTo>
                    <a:pt x="431" y="76"/>
                    <a:pt x="443" y="85"/>
                    <a:pt x="444" y="106"/>
                  </a:cubicBezTo>
                  <a:cubicBezTo>
                    <a:pt x="445" y="136"/>
                    <a:pt x="427" y="204"/>
                    <a:pt x="420" y="223"/>
                  </a:cubicBezTo>
                  <a:cubicBezTo>
                    <a:pt x="365" y="413"/>
                    <a:pt x="365" y="413"/>
                    <a:pt x="365" y="413"/>
                  </a:cubicBezTo>
                  <a:cubicBezTo>
                    <a:pt x="353" y="455"/>
                    <a:pt x="344" y="493"/>
                    <a:pt x="345" y="521"/>
                  </a:cubicBezTo>
                  <a:cubicBezTo>
                    <a:pt x="346" y="562"/>
                    <a:pt x="371" y="581"/>
                    <a:pt x="409" y="581"/>
                  </a:cubicBezTo>
                  <a:cubicBezTo>
                    <a:pt x="478" y="581"/>
                    <a:pt x="529" y="508"/>
                    <a:pt x="573" y="437"/>
                  </a:cubicBezTo>
                  <a:cubicBezTo>
                    <a:pt x="560" y="413"/>
                    <a:pt x="560" y="413"/>
                    <a:pt x="560" y="413"/>
                  </a:cubicBezTo>
                  <a:cubicBezTo>
                    <a:pt x="542" y="442"/>
                    <a:pt x="501" y="505"/>
                    <a:pt x="469" y="505"/>
                  </a:cubicBezTo>
                  <a:cubicBezTo>
                    <a:pt x="458" y="505"/>
                    <a:pt x="448" y="498"/>
                    <a:pt x="448" y="481"/>
                  </a:cubicBezTo>
                  <a:cubicBezTo>
                    <a:pt x="447" y="458"/>
                    <a:pt x="457" y="425"/>
                    <a:pt x="463" y="403"/>
                  </a:cubicBezTo>
                  <a:cubicBezTo>
                    <a:pt x="524" y="182"/>
                    <a:pt x="524" y="182"/>
                    <a:pt x="524" y="182"/>
                  </a:cubicBezTo>
                  <a:cubicBezTo>
                    <a:pt x="540" y="121"/>
                    <a:pt x="548" y="81"/>
                    <a:pt x="547" y="60"/>
                  </a:cubicBezTo>
                  <a:cubicBezTo>
                    <a:pt x="546" y="19"/>
                    <a:pt x="522" y="0"/>
                    <a:pt x="485" y="0"/>
                  </a:cubicBezTo>
                  <a:cubicBezTo>
                    <a:pt x="422" y="0"/>
                    <a:pt x="338" y="46"/>
                    <a:pt x="162" y="249"/>
                  </a:cubicBezTo>
                  <a:cubicBezTo>
                    <a:pt x="159" y="249"/>
                    <a:pt x="159" y="249"/>
                    <a:pt x="159" y="249"/>
                  </a:cubicBezTo>
                  <a:cubicBezTo>
                    <a:pt x="182" y="150"/>
                    <a:pt x="182" y="150"/>
                    <a:pt x="182" y="150"/>
                  </a:cubicBezTo>
                  <a:cubicBezTo>
                    <a:pt x="194" y="95"/>
                    <a:pt x="206" y="39"/>
                    <a:pt x="217" y="0"/>
                  </a:cubicBezTo>
                  <a:cubicBezTo>
                    <a:pt x="156" y="22"/>
                    <a:pt x="68" y="46"/>
                    <a:pt x="14" y="57"/>
                  </a:cubicBezTo>
                  <a:lnTo>
                    <a:pt x="15" y="88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900" lIns="91825" spcFirstLastPara="1" rIns="91825" wrap="square" tIns="45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  <p:sp>
          <p:nvSpPr>
            <p:cNvPr id="335" name="Google Shape;335;p53"/>
            <p:cNvSpPr/>
            <p:nvPr/>
          </p:nvSpPr>
          <p:spPr>
            <a:xfrm>
              <a:off x="1649" y="4065"/>
              <a:ext cx="28" cy="28"/>
            </a:xfrm>
            <a:custGeom>
              <a:rect b="b" l="l" r="r" t="t"/>
              <a:pathLst>
                <a:path extrusionOk="0" h="170" w="171">
                  <a:moveTo>
                    <a:pt x="85" y="79"/>
                  </a:moveTo>
                  <a:cubicBezTo>
                    <a:pt x="98" y="79"/>
                    <a:pt x="109" y="78"/>
                    <a:pt x="109" y="63"/>
                  </a:cubicBezTo>
                  <a:cubicBezTo>
                    <a:pt x="109" y="50"/>
                    <a:pt x="98" y="48"/>
                    <a:pt x="8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79"/>
                    <a:pt x="68" y="79"/>
                    <a:pt x="68" y="79"/>
                  </a:cubicBezTo>
                  <a:lnTo>
                    <a:pt x="85" y="79"/>
                  </a:lnTo>
                  <a:close/>
                  <a:moveTo>
                    <a:pt x="68" y="134"/>
                  </a:moveTo>
                  <a:cubicBezTo>
                    <a:pt x="53" y="134"/>
                    <a:pt x="53" y="134"/>
                    <a:pt x="53" y="134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113" y="36"/>
                    <a:pt x="125" y="44"/>
                    <a:pt x="125" y="63"/>
                  </a:cubicBezTo>
                  <a:cubicBezTo>
                    <a:pt x="125" y="81"/>
                    <a:pt x="114" y="89"/>
                    <a:pt x="99" y="91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8" y="91"/>
                    <a:pt x="68" y="91"/>
                    <a:pt x="68" y="91"/>
                  </a:cubicBezTo>
                  <a:lnTo>
                    <a:pt x="68" y="134"/>
                  </a:lnTo>
                  <a:close/>
                  <a:moveTo>
                    <a:pt x="86" y="155"/>
                  </a:moveTo>
                  <a:cubicBezTo>
                    <a:pt x="124" y="155"/>
                    <a:pt x="154" y="126"/>
                    <a:pt x="154" y="84"/>
                  </a:cubicBezTo>
                  <a:cubicBezTo>
                    <a:pt x="154" y="44"/>
                    <a:pt x="124" y="14"/>
                    <a:pt x="86" y="14"/>
                  </a:cubicBezTo>
                  <a:cubicBezTo>
                    <a:pt x="47" y="14"/>
                    <a:pt x="17" y="44"/>
                    <a:pt x="17" y="84"/>
                  </a:cubicBezTo>
                  <a:cubicBezTo>
                    <a:pt x="17" y="126"/>
                    <a:pt x="47" y="155"/>
                    <a:pt x="86" y="155"/>
                  </a:cubicBezTo>
                  <a:moveTo>
                    <a:pt x="0" y="84"/>
                  </a:moveTo>
                  <a:cubicBezTo>
                    <a:pt x="0" y="36"/>
                    <a:pt x="39" y="0"/>
                    <a:pt x="86" y="0"/>
                  </a:cubicBezTo>
                  <a:cubicBezTo>
                    <a:pt x="132" y="0"/>
                    <a:pt x="171" y="36"/>
                    <a:pt x="171" y="84"/>
                  </a:cubicBezTo>
                  <a:cubicBezTo>
                    <a:pt x="171" y="134"/>
                    <a:pt x="132" y="170"/>
                    <a:pt x="86" y="170"/>
                  </a:cubicBezTo>
                  <a:cubicBezTo>
                    <a:pt x="39" y="170"/>
                    <a:pt x="0" y="134"/>
                    <a:pt x="0" y="84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900" lIns="91825" spcFirstLastPara="1" rIns="91825" wrap="square" tIns="45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timist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Optimist"/>
                <a:ea typeface="Optimist"/>
                <a:cs typeface="Optimist"/>
                <a:sym typeface="Optimist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genda-White 1">
  <p:cSld name="1_Agenda-White_1">
    <p:bg>
      <p:bgPr>
        <a:solidFill>
          <a:schemeClr val="lt1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4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None/>
              <a:defRPr>
                <a:solidFill>
                  <a:srgbClr val="00009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Blank">
  <p:cSld name="12_Blank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5"/>
          <p:cNvSpPr txBox="1"/>
          <p:nvPr>
            <p:ph type="title"/>
          </p:nvPr>
        </p:nvSpPr>
        <p:spPr>
          <a:xfrm>
            <a:off x="16933" y="12701"/>
            <a:ext cx="12175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40" name="Google Shape;340;p55"/>
          <p:cNvSpPr txBox="1"/>
          <p:nvPr>
            <p:ph idx="1" type="body"/>
          </p:nvPr>
        </p:nvSpPr>
        <p:spPr>
          <a:xfrm>
            <a:off x="114301" y="6492388"/>
            <a:ext cx="115953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794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 Only-White">
  <p:cSld name="Title and Subtitle Only-White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6"/>
          <p:cNvSpPr txBox="1"/>
          <p:nvPr>
            <p:ph type="title"/>
          </p:nvPr>
        </p:nvSpPr>
        <p:spPr>
          <a:xfrm>
            <a:off x="466344" y="329184"/>
            <a:ext cx="112461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43" name="Google Shape;343;p56"/>
          <p:cNvGrpSpPr/>
          <p:nvPr/>
        </p:nvGrpSpPr>
        <p:grpSpPr>
          <a:xfrm>
            <a:off x="193970" y="6369731"/>
            <a:ext cx="1033570" cy="397895"/>
            <a:chOff x="676" y="3865"/>
            <a:chExt cx="1001" cy="385"/>
          </a:xfrm>
        </p:grpSpPr>
        <p:sp>
          <p:nvSpPr>
            <p:cNvPr id="344" name="Google Shape;344;p56"/>
            <p:cNvSpPr/>
            <p:nvPr/>
          </p:nvSpPr>
          <p:spPr>
            <a:xfrm>
              <a:off x="681" y="3904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56"/>
            <p:cNvSpPr/>
            <p:nvPr/>
          </p:nvSpPr>
          <p:spPr>
            <a:xfrm>
              <a:off x="941" y="3865"/>
              <a:ext cx="692" cy="385"/>
            </a:xfrm>
            <a:custGeom>
              <a:rect b="b" l="l" r="r" t="t"/>
              <a:pathLst>
                <a:path extrusionOk="0" h="2335" w="4194">
                  <a:moveTo>
                    <a:pt x="4020" y="432"/>
                  </a:moveTo>
                  <a:cubicBezTo>
                    <a:pt x="3628" y="0"/>
                    <a:pt x="1106" y="389"/>
                    <a:pt x="34" y="623"/>
                  </a:cubicBezTo>
                  <a:cubicBezTo>
                    <a:pt x="9" y="629"/>
                    <a:pt x="9" y="629"/>
                    <a:pt x="9" y="629"/>
                  </a:cubicBezTo>
                  <a:cubicBezTo>
                    <a:pt x="3" y="630"/>
                    <a:pt x="0" y="635"/>
                    <a:pt x="1" y="640"/>
                  </a:cubicBezTo>
                  <a:cubicBezTo>
                    <a:pt x="2" y="645"/>
                    <a:pt x="7" y="648"/>
                    <a:pt x="12" y="647"/>
                  </a:cubicBezTo>
                  <a:cubicBezTo>
                    <a:pt x="37" y="643"/>
                    <a:pt x="37" y="643"/>
                    <a:pt x="37" y="643"/>
                  </a:cubicBezTo>
                  <a:cubicBezTo>
                    <a:pt x="925" y="484"/>
                    <a:pt x="2773" y="265"/>
                    <a:pt x="3170" y="659"/>
                  </a:cubicBezTo>
                  <a:cubicBezTo>
                    <a:pt x="3292" y="780"/>
                    <a:pt x="3263" y="935"/>
                    <a:pt x="3122" y="1117"/>
                  </a:cubicBezTo>
                  <a:cubicBezTo>
                    <a:pt x="3198" y="1166"/>
                    <a:pt x="3252" y="1243"/>
                    <a:pt x="3276" y="1339"/>
                  </a:cubicBezTo>
                  <a:cubicBezTo>
                    <a:pt x="3825" y="973"/>
                    <a:pt x="4194" y="625"/>
                    <a:pt x="4020" y="432"/>
                  </a:cubicBezTo>
                  <a:moveTo>
                    <a:pt x="2388" y="1754"/>
                  </a:moveTo>
                  <a:cubicBezTo>
                    <a:pt x="2388" y="1754"/>
                    <a:pt x="2387" y="1754"/>
                    <a:pt x="2387" y="1754"/>
                  </a:cubicBezTo>
                  <a:cubicBezTo>
                    <a:pt x="2138" y="1930"/>
                    <a:pt x="1844" y="2115"/>
                    <a:pt x="1527" y="2309"/>
                  </a:cubicBezTo>
                  <a:cubicBezTo>
                    <a:pt x="1515" y="2316"/>
                    <a:pt x="1515" y="2316"/>
                    <a:pt x="1515" y="2316"/>
                  </a:cubicBezTo>
                  <a:cubicBezTo>
                    <a:pt x="1510" y="2319"/>
                    <a:pt x="1509" y="2325"/>
                    <a:pt x="1512" y="2330"/>
                  </a:cubicBezTo>
                  <a:cubicBezTo>
                    <a:pt x="1515" y="2334"/>
                    <a:pt x="1521" y="2335"/>
                    <a:pt x="1525" y="2332"/>
                  </a:cubicBezTo>
                  <a:cubicBezTo>
                    <a:pt x="1536" y="2326"/>
                    <a:pt x="1536" y="2326"/>
                    <a:pt x="1536" y="2326"/>
                  </a:cubicBezTo>
                  <a:cubicBezTo>
                    <a:pt x="1805" y="2186"/>
                    <a:pt x="2113" y="2020"/>
                    <a:pt x="2424" y="1849"/>
                  </a:cubicBezTo>
                  <a:cubicBezTo>
                    <a:pt x="2426" y="1848"/>
                    <a:pt x="2427" y="1847"/>
                    <a:pt x="2429" y="1846"/>
                  </a:cubicBezTo>
                  <a:cubicBezTo>
                    <a:pt x="2412" y="1818"/>
                    <a:pt x="2398" y="1787"/>
                    <a:pt x="2388" y="1754"/>
                  </a:cubicBezTo>
                </a:path>
              </a:pathLst>
            </a:custGeom>
            <a:solidFill>
              <a:srgbClr val="D0302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56"/>
            <p:cNvSpPr/>
            <p:nvPr/>
          </p:nvSpPr>
          <p:spPr>
            <a:xfrm>
              <a:off x="1340" y="4048"/>
              <a:ext cx="139" cy="142"/>
            </a:xfrm>
            <a:custGeom>
              <a:rect b="b" l="l" r="r" t="t"/>
              <a:pathLst>
                <a:path extrusionOk="0" h="858" w="842">
                  <a:moveTo>
                    <a:pt x="9" y="525"/>
                  </a:moveTo>
                  <a:cubicBezTo>
                    <a:pt x="0" y="265"/>
                    <a:pt x="203" y="0"/>
                    <a:pt x="499" y="0"/>
                  </a:cubicBezTo>
                  <a:cubicBezTo>
                    <a:pt x="696" y="0"/>
                    <a:pt x="826" y="132"/>
                    <a:pt x="833" y="333"/>
                  </a:cubicBezTo>
                  <a:cubicBezTo>
                    <a:pt x="842" y="607"/>
                    <a:pt x="652" y="858"/>
                    <a:pt x="343" y="858"/>
                  </a:cubicBezTo>
                  <a:cubicBezTo>
                    <a:pt x="145" y="858"/>
                    <a:pt x="16" y="727"/>
                    <a:pt x="9" y="525"/>
                  </a:cubicBezTo>
                  <a:moveTo>
                    <a:pt x="137" y="533"/>
                  </a:moveTo>
                  <a:cubicBezTo>
                    <a:pt x="142" y="685"/>
                    <a:pt x="239" y="810"/>
                    <a:pt x="364" y="810"/>
                  </a:cubicBezTo>
                  <a:cubicBezTo>
                    <a:pt x="607" y="810"/>
                    <a:pt x="711" y="511"/>
                    <a:pt x="704" y="312"/>
                  </a:cubicBezTo>
                  <a:cubicBezTo>
                    <a:pt x="699" y="159"/>
                    <a:pt x="600" y="35"/>
                    <a:pt x="475" y="35"/>
                  </a:cubicBezTo>
                  <a:cubicBezTo>
                    <a:pt x="265" y="35"/>
                    <a:pt x="130" y="332"/>
                    <a:pt x="137" y="533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56"/>
            <p:cNvSpPr/>
            <p:nvPr/>
          </p:nvSpPr>
          <p:spPr>
            <a:xfrm>
              <a:off x="801" y="4078"/>
              <a:ext cx="120" cy="83"/>
            </a:xfrm>
            <a:custGeom>
              <a:rect b="b" l="l" r="r" t="t"/>
              <a:pathLst>
                <a:path extrusionOk="0" h="505" w="729">
                  <a:moveTo>
                    <a:pt x="727" y="117"/>
                  </a:moveTo>
                  <a:cubicBezTo>
                    <a:pt x="726" y="141"/>
                    <a:pt x="722" y="161"/>
                    <a:pt x="716" y="198"/>
                  </a:cubicBezTo>
                  <a:cubicBezTo>
                    <a:pt x="672" y="442"/>
                    <a:pt x="672" y="442"/>
                    <a:pt x="672" y="442"/>
                  </a:cubicBezTo>
                  <a:cubicBezTo>
                    <a:pt x="669" y="463"/>
                    <a:pt x="677" y="480"/>
                    <a:pt x="697" y="492"/>
                  </a:cubicBezTo>
                  <a:cubicBezTo>
                    <a:pt x="696" y="501"/>
                    <a:pt x="696" y="501"/>
                    <a:pt x="696" y="501"/>
                  </a:cubicBezTo>
                  <a:cubicBezTo>
                    <a:pt x="447" y="501"/>
                    <a:pt x="447" y="501"/>
                    <a:pt x="447" y="501"/>
                  </a:cubicBezTo>
                  <a:cubicBezTo>
                    <a:pt x="445" y="439"/>
                    <a:pt x="445" y="439"/>
                    <a:pt x="445" y="439"/>
                  </a:cubicBezTo>
                  <a:cubicBezTo>
                    <a:pt x="408" y="461"/>
                    <a:pt x="365" y="479"/>
                    <a:pt x="325" y="490"/>
                  </a:cubicBezTo>
                  <a:cubicBezTo>
                    <a:pt x="286" y="500"/>
                    <a:pt x="254" y="505"/>
                    <a:pt x="206" y="505"/>
                  </a:cubicBezTo>
                  <a:cubicBezTo>
                    <a:pt x="126" y="505"/>
                    <a:pt x="79" y="496"/>
                    <a:pt x="48" y="469"/>
                  </a:cubicBezTo>
                  <a:cubicBezTo>
                    <a:pt x="15" y="440"/>
                    <a:pt x="0" y="421"/>
                    <a:pt x="1" y="381"/>
                  </a:cubicBezTo>
                  <a:cubicBezTo>
                    <a:pt x="3" y="359"/>
                    <a:pt x="14" y="329"/>
                    <a:pt x="31" y="309"/>
                  </a:cubicBezTo>
                  <a:cubicBezTo>
                    <a:pt x="49" y="288"/>
                    <a:pt x="72" y="275"/>
                    <a:pt x="98" y="263"/>
                  </a:cubicBezTo>
                  <a:cubicBezTo>
                    <a:pt x="123" y="250"/>
                    <a:pt x="153" y="242"/>
                    <a:pt x="197" y="235"/>
                  </a:cubicBezTo>
                  <a:cubicBezTo>
                    <a:pt x="241" y="228"/>
                    <a:pt x="303" y="220"/>
                    <a:pt x="385" y="214"/>
                  </a:cubicBezTo>
                  <a:cubicBezTo>
                    <a:pt x="428" y="210"/>
                    <a:pt x="454" y="200"/>
                    <a:pt x="467" y="195"/>
                  </a:cubicBezTo>
                  <a:cubicBezTo>
                    <a:pt x="484" y="188"/>
                    <a:pt x="490" y="181"/>
                    <a:pt x="493" y="167"/>
                  </a:cubicBezTo>
                  <a:cubicBezTo>
                    <a:pt x="498" y="142"/>
                    <a:pt x="490" y="128"/>
                    <a:pt x="456" y="121"/>
                  </a:cubicBezTo>
                  <a:cubicBezTo>
                    <a:pt x="367" y="104"/>
                    <a:pt x="199" y="133"/>
                    <a:pt x="112" y="154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273" y="11"/>
                    <a:pt x="380" y="0"/>
                    <a:pt x="493" y="0"/>
                  </a:cubicBezTo>
                  <a:cubicBezTo>
                    <a:pt x="672" y="0"/>
                    <a:pt x="729" y="51"/>
                    <a:pt x="727" y="117"/>
                  </a:cubicBezTo>
                  <a:moveTo>
                    <a:pt x="471" y="276"/>
                  </a:moveTo>
                  <a:cubicBezTo>
                    <a:pt x="460" y="280"/>
                    <a:pt x="446" y="284"/>
                    <a:pt x="430" y="288"/>
                  </a:cubicBezTo>
                  <a:cubicBezTo>
                    <a:pt x="413" y="292"/>
                    <a:pt x="382" y="297"/>
                    <a:pt x="337" y="304"/>
                  </a:cubicBezTo>
                  <a:cubicBezTo>
                    <a:pt x="306" y="309"/>
                    <a:pt x="285" y="315"/>
                    <a:pt x="273" y="324"/>
                  </a:cubicBezTo>
                  <a:cubicBezTo>
                    <a:pt x="261" y="333"/>
                    <a:pt x="254" y="343"/>
                    <a:pt x="252" y="356"/>
                  </a:cubicBezTo>
                  <a:cubicBezTo>
                    <a:pt x="250" y="369"/>
                    <a:pt x="254" y="380"/>
                    <a:pt x="266" y="388"/>
                  </a:cubicBezTo>
                  <a:cubicBezTo>
                    <a:pt x="278" y="396"/>
                    <a:pt x="298" y="401"/>
                    <a:pt x="325" y="401"/>
                  </a:cubicBezTo>
                  <a:cubicBezTo>
                    <a:pt x="346" y="401"/>
                    <a:pt x="367" y="397"/>
                    <a:pt x="387" y="391"/>
                  </a:cubicBezTo>
                  <a:cubicBezTo>
                    <a:pt x="407" y="384"/>
                    <a:pt x="424" y="375"/>
                    <a:pt x="437" y="364"/>
                  </a:cubicBezTo>
                  <a:cubicBezTo>
                    <a:pt x="446" y="356"/>
                    <a:pt x="453" y="345"/>
                    <a:pt x="458" y="333"/>
                  </a:cubicBezTo>
                  <a:cubicBezTo>
                    <a:pt x="461" y="324"/>
                    <a:pt x="466" y="306"/>
                    <a:pt x="471" y="276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56"/>
            <p:cNvSpPr/>
            <p:nvPr/>
          </p:nvSpPr>
          <p:spPr>
            <a:xfrm>
              <a:off x="1040" y="4049"/>
              <a:ext cx="60" cy="113"/>
            </a:xfrm>
            <a:custGeom>
              <a:rect b="b" l="l" r="r" t="t"/>
              <a:pathLst>
                <a:path extrusionOk="0" h="672" w="362">
                  <a:moveTo>
                    <a:pt x="99" y="72"/>
                  </a:moveTo>
                  <a:cubicBezTo>
                    <a:pt x="106" y="32"/>
                    <a:pt x="169" y="0"/>
                    <a:pt x="240" y="0"/>
                  </a:cubicBezTo>
                  <a:cubicBezTo>
                    <a:pt x="311" y="0"/>
                    <a:pt x="362" y="32"/>
                    <a:pt x="356" y="72"/>
                  </a:cubicBezTo>
                  <a:cubicBezTo>
                    <a:pt x="348" y="113"/>
                    <a:pt x="285" y="145"/>
                    <a:pt x="214" y="145"/>
                  </a:cubicBezTo>
                  <a:cubicBezTo>
                    <a:pt x="143" y="145"/>
                    <a:pt x="92" y="113"/>
                    <a:pt x="99" y="72"/>
                  </a:cubicBezTo>
                  <a:moveTo>
                    <a:pt x="0" y="672"/>
                  </a:moveTo>
                  <a:cubicBezTo>
                    <a:pt x="86" y="185"/>
                    <a:pt x="86" y="185"/>
                    <a:pt x="86" y="185"/>
                  </a:cubicBezTo>
                  <a:cubicBezTo>
                    <a:pt x="324" y="185"/>
                    <a:pt x="324" y="185"/>
                    <a:pt x="324" y="185"/>
                  </a:cubicBezTo>
                  <a:cubicBezTo>
                    <a:pt x="238" y="672"/>
                    <a:pt x="238" y="672"/>
                    <a:pt x="238" y="672"/>
                  </a:cubicBezTo>
                  <a:lnTo>
                    <a:pt x="0" y="672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56"/>
            <p:cNvSpPr/>
            <p:nvPr/>
          </p:nvSpPr>
          <p:spPr>
            <a:xfrm>
              <a:off x="1156" y="4078"/>
              <a:ext cx="120" cy="83"/>
            </a:xfrm>
            <a:custGeom>
              <a:rect b="b" l="l" r="r" t="t"/>
              <a:pathLst>
                <a:path extrusionOk="0" h="505" w="729">
                  <a:moveTo>
                    <a:pt x="728" y="117"/>
                  </a:moveTo>
                  <a:cubicBezTo>
                    <a:pt x="727" y="141"/>
                    <a:pt x="722" y="162"/>
                    <a:pt x="716" y="198"/>
                  </a:cubicBezTo>
                  <a:cubicBezTo>
                    <a:pt x="673" y="442"/>
                    <a:pt x="673" y="442"/>
                    <a:pt x="673" y="442"/>
                  </a:cubicBezTo>
                  <a:cubicBezTo>
                    <a:pt x="669" y="463"/>
                    <a:pt x="677" y="480"/>
                    <a:pt x="697" y="492"/>
                  </a:cubicBezTo>
                  <a:cubicBezTo>
                    <a:pt x="695" y="501"/>
                    <a:pt x="695" y="501"/>
                    <a:pt x="695" y="501"/>
                  </a:cubicBezTo>
                  <a:cubicBezTo>
                    <a:pt x="447" y="501"/>
                    <a:pt x="447" y="501"/>
                    <a:pt x="447" y="501"/>
                  </a:cubicBezTo>
                  <a:cubicBezTo>
                    <a:pt x="445" y="439"/>
                    <a:pt x="445" y="439"/>
                    <a:pt x="445" y="439"/>
                  </a:cubicBezTo>
                  <a:cubicBezTo>
                    <a:pt x="409" y="461"/>
                    <a:pt x="365" y="479"/>
                    <a:pt x="325" y="490"/>
                  </a:cubicBezTo>
                  <a:cubicBezTo>
                    <a:pt x="286" y="500"/>
                    <a:pt x="254" y="505"/>
                    <a:pt x="206" y="505"/>
                  </a:cubicBezTo>
                  <a:cubicBezTo>
                    <a:pt x="125" y="505"/>
                    <a:pt x="80" y="497"/>
                    <a:pt x="48" y="469"/>
                  </a:cubicBezTo>
                  <a:cubicBezTo>
                    <a:pt x="15" y="440"/>
                    <a:pt x="0" y="421"/>
                    <a:pt x="2" y="381"/>
                  </a:cubicBezTo>
                  <a:cubicBezTo>
                    <a:pt x="2" y="359"/>
                    <a:pt x="14" y="329"/>
                    <a:pt x="31" y="309"/>
                  </a:cubicBezTo>
                  <a:cubicBezTo>
                    <a:pt x="49" y="288"/>
                    <a:pt x="72" y="275"/>
                    <a:pt x="98" y="263"/>
                  </a:cubicBezTo>
                  <a:cubicBezTo>
                    <a:pt x="124" y="251"/>
                    <a:pt x="154" y="242"/>
                    <a:pt x="197" y="234"/>
                  </a:cubicBezTo>
                  <a:cubicBezTo>
                    <a:pt x="242" y="228"/>
                    <a:pt x="303" y="220"/>
                    <a:pt x="385" y="213"/>
                  </a:cubicBezTo>
                  <a:cubicBezTo>
                    <a:pt x="428" y="210"/>
                    <a:pt x="454" y="200"/>
                    <a:pt x="466" y="195"/>
                  </a:cubicBezTo>
                  <a:cubicBezTo>
                    <a:pt x="484" y="189"/>
                    <a:pt x="490" y="181"/>
                    <a:pt x="493" y="167"/>
                  </a:cubicBezTo>
                  <a:cubicBezTo>
                    <a:pt x="497" y="143"/>
                    <a:pt x="490" y="128"/>
                    <a:pt x="456" y="121"/>
                  </a:cubicBezTo>
                  <a:cubicBezTo>
                    <a:pt x="366" y="103"/>
                    <a:pt x="199" y="133"/>
                    <a:pt x="112" y="154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274" y="11"/>
                    <a:pt x="380" y="0"/>
                    <a:pt x="493" y="0"/>
                  </a:cubicBezTo>
                  <a:cubicBezTo>
                    <a:pt x="672" y="0"/>
                    <a:pt x="729" y="51"/>
                    <a:pt x="728" y="117"/>
                  </a:cubicBezTo>
                  <a:moveTo>
                    <a:pt x="471" y="277"/>
                  </a:moveTo>
                  <a:cubicBezTo>
                    <a:pt x="460" y="280"/>
                    <a:pt x="446" y="284"/>
                    <a:pt x="430" y="288"/>
                  </a:cubicBezTo>
                  <a:cubicBezTo>
                    <a:pt x="413" y="292"/>
                    <a:pt x="382" y="297"/>
                    <a:pt x="337" y="304"/>
                  </a:cubicBezTo>
                  <a:cubicBezTo>
                    <a:pt x="306" y="309"/>
                    <a:pt x="285" y="316"/>
                    <a:pt x="273" y="324"/>
                  </a:cubicBezTo>
                  <a:cubicBezTo>
                    <a:pt x="261" y="333"/>
                    <a:pt x="255" y="343"/>
                    <a:pt x="252" y="356"/>
                  </a:cubicBezTo>
                  <a:cubicBezTo>
                    <a:pt x="250" y="369"/>
                    <a:pt x="255" y="380"/>
                    <a:pt x="266" y="388"/>
                  </a:cubicBezTo>
                  <a:cubicBezTo>
                    <a:pt x="278" y="396"/>
                    <a:pt x="298" y="400"/>
                    <a:pt x="326" y="400"/>
                  </a:cubicBezTo>
                  <a:cubicBezTo>
                    <a:pt x="347" y="400"/>
                    <a:pt x="367" y="397"/>
                    <a:pt x="387" y="391"/>
                  </a:cubicBezTo>
                  <a:cubicBezTo>
                    <a:pt x="407" y="384"/>
                    <a:pt x="424" y="375"/>
                    <a:pt x="437" y="364"/>
                  </a:cubicBezTo>
                  <a:cubicBezTo>
                    <a:pt x="446" y="356"/>
                    <a:pt x="453" y="345"/>
                    <a:pt x="458" y="333"/>
                  </a:cubicBezTo>
                  <a:cubicBezTo>
                    <a:pt x="461" y="325"/>
                    <a:pt x="466" y="306"/>
                    <a:pt x="471" y="277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56"/>
            <p:cNvSpPr/>
            <p:nvPr/>
          </p:nvSpPr>
          <p:spPr>
            <a:xfrm>
              <a:off x="676" y="4047"/>
              <a:ext cx="138" cy="115"/>
            </a:xfrm>
            <a:custGeom>
              <a:rect b="b" l="l" r="r" t="t"/>
              <a:pathLst>
                <a:path extrusionOk="0" h="699" w="835">
                  <a:moveTo>
                    <a:pt x="724" y="512"/>
                  </a:moveTo>
                  <a:cubicBezTo>
                    <a:pt x="646" y="528"/>
                    <a:pt x="603" y="534"/>
                    <a:pt x="526" y="534"/>
                  </a:cubicBezTo>
                  <a:cubicBezTo>
                    <a:pt x="412" y="534"/>
                    <a:pt x="322" y="477"/>
                    <a:pt x="327" y="374"/>
                  </a:cubicBezTo>
                  <a:cubicBezTo>
                    <a:pt x="330" y="305"/>
                    <a:pt x="412" y="159"/>
                    <a:pt x="620" y="159"/>
                  </a:cubicBezTo>
                  <a:cubicBezTo>
                    <a:pt x="685" y="159"/>
                    <a:pt x="736" y="171"/>
                    <a:pt x="805" y="210"/>
                  </a:cubicBezTo>
                  <a:cubicBezTo>
                    <a:pt x="835" y="41"/>
                    <a:pt x="835" y="41"/>
                    <a:pt x="835" y="41"/>
                  </a:cubicBezTo>
                  <a:cubicBezTo>
                    <a:pt x="741" y="5"/>
                    <a:pt x="680" y="0"/>
                    <a:pt x="599" y="1"/>
                  </a:cubicBezTo>
                  <a:cubicBezTo>
                    <a:pt x="327" y="4"/>
                    <a:pt x="66" y="128"/>
                    <a:pt x="33" y="379"/>
                  </a:cubicBezTo>
                  <a:cubicBezTo>
                    <a:pt x="0" y="635"/>
                    <a:pt x="313" y="699"/>
                    <a:pt x="451" y="698"/>
                  </a:cubicBezTo>
                  <a:cubicBezTo>
                    <a:pt x="531" y="698"/>
                    <a:pt x="615" y="695"/>
                    <a:pt x="692" y="687"/>
                  </a:cubicBezTo>
                  <a:lnTo>
                    <a:pt x="724" y="512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56"/>
            <p:cNvSpPr/>
            <p:nvPr/>
          </p:nvSpPr>
          <p:spPr>
            <a:xfrm>
              <a:off x="1097" y="4054"/>
              <a:ext cx="78" cy="108"/>
            </a:xfrm>
            <a:custGeom>
              <a:rect b="b" l="l" r="r" t="t"/>
              <a:pathLst>
                <a:path extrusionOk="0" h="643" w="473">
                  <a:moveTo>
                    <a:pt x="111" y="153"/>
                  </a:moveTo>
                  <a:cubicBezTo>
                    <a:pt x="128" y="54"/>
                    <a:pt x="128" y="54"/>
                    <a:pt x="128" y="54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351" y="153"/>
                    <a:pt x="351" y="153"/>
                    <a:pt x="351" y="153"/>
                  </a:cubicBezTo>
                  <a:cubicBezTo>
                    <a:pt x="473" y="153"/>
                    <a:pt x="473" y="153"/>
                    <a:pt x="473" y="153"/>
                  </a:cubicBezTo>
                  <a:cubicBezTo>
                    <a:pt x="450" y="252"/>
                    <a:pt x="450" y="252"/>
                    <a:pt x="450" y="252"/>
                  </a:cubicBezTo>
                  <a:cubicBezTo>
                    <a:pt x="331" y="251"/>
                    <a:pt x="331" y="251"/>
                    <a:pt x="331" y="251"/>
                  </a:cubicBezTo>
                  <a:cubicBezTo>
                    <a:pt x="260" y="643"/>
                    <a:pt x="260" y="643"/>
                    <a:pt x="260" y="643"/>
                  </a:cubicBezTo>
                  <a:cubicBezTo>
                    <a:pt x="260" y="643"/>
                    <a:pt x="20" y="642"/>
                    <a:pt x="19" y="643"/>
                  </a:cubicBezTo>
                  <a:cubicBezTo>
                    <a:pt x="90" y="252"/>
                    <a:pt x="90" y="252"/>
                    <a:pt x="9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18" y="153"/>
                    <a:pt x="18" y="153"/>
                    <a:pt x="18" y="153"/>
                  </a:cubicBezTo>
                  <a:lnTo>
                    <a:pt x="111" y="153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56"/>
            <p:cNvSpPr/>
            <p:nvPr/>
          </p:nvSpPr>
          <p:spPr>
            <a:xfrm>
              <a:off x="1276" y="4048"/>
              <a:ext cx="59" cy="113"/>
            </a:xfrm>
            <a:custGeom>
              <a:rect b="b" l="l" r="r" t="t"/>
              <a:pathLst>
                <a:path extrusionOk="0" h="113" w="59">
                  <a:moveTo>
                    <a:pt x="40" y="113"/>
                  </a:moveTo>
                  <a:lnTo>
                    <a:pt x="0" y="113"/>
                  </a:lnTo>
                  <a:lnTo>
                    <a:pt x="20" y="0"/>
                  </a:lnTo>
                  <a:lnTo>
                    <a:pt x="59" y="1"/>
                  </a:lnTo>
                  <a:lnTo>
                    <a:pt x="40" y="113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56"/>
            <p:cNvSpPr/>
            <p:nvPr/>
          </p:nvSpPr>
          <p:spPr>
            <a:xfrm>
              <a:off x="916" y="4079"/>
              <a:ext cx="126" cy="109"/>
            </a:xfrm>
            <a:custGeom>
              <a:rect b="b" l="l" r="r" t="t"/>
              <a:pathLst>
                <a:path extrusionOk="0" h="661" w="763">
                  <a:moveTo>
                    <a:pt x="0" y="661"/>
                  </a:moveTo>
                  <a:cubicBezTo>
                    <a:pt x="116" y="8"/>
                    <a:pt x="116" y="8"/>
                    <a:pt x="116" y="8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09" y="91"/>
                    <a:pt x="309" y="91"/>
                    <a:pt x="309" y="91"/>
                  </a:cubicBezTo>
                  <a:cubicBezTo>
                    <a:pt x="327" y="66"/>
                    <a:pt x="356" y="46"/>
                    <a:pt x="396" y="29"/>
                  </a:cubicBezTo>
                  <a:cubicBezTo>
                    <a:pt x="436" y="13"/>
                    <a:pt x="482" y="0"/>
                    <a:pt x="531" y="0"/>
                  </a:cubicBezTo>
                  <a:cubicBezTo>
                    <a:pt x="586" y="0"/>
                    <a:pt x="619" y="3"/>
                    <a:pt x="660" y="24"/>
                  </a:cubicBezTo>
                  <a:cubicBezTo>
                    <a:pt x="701" y="46"/>
                    <a:pt x="729" y="77"/>
                    <a:pt x="745" y="117"/>
                  </a:cubicBezTo>
                  <a:cubicBezTo>
                    <a:pt x="760" y="157"/>
                    <a:pt x="763" y="201"/>
                    <a:pt x="755" y="250"/>
                  </a:cubicBezTo>
                  <a:cubicBezTo>
                    <a:pt x="741" y="330"/>
                    <a:pt x="702" y="393"/>
                    <a:pt x="637" y="440"/>
                  </a:cubicBezTo>
                  <a:cubicBezTo>
                    <a:pt x="573" y="487"/>
                    <a:pt x="516" y="499"/>
                    <a:pt x="434" y="499"/>
                  </a:cubicBezTo>
                  <a:cubicBezTo>
                    <a:pt x="405" y="499"/>
                    <a:pt x="381" y="496"/>
                    <a:pt x="360" y="491"/>
                  </a:cubicBezTo>
                  <a:cubicBezTo>
                    <a:pt x="341" y="486"/>
                    <a:pt x="325" y="480"/>
                    <a:pt x="313" y="472"/>
                  </a:cubicBezTo>
                  <a:cubicBezTo>
                    <a:pt x="301" y="465"/>
                    <a:pt x="289" y="454"/>
                    <a:pt x="274" y="437"/>
                  </a:cubicBezTo>
                  <a:cubicBezTo>
                    <a:pt x="235" y="661"/>
                    <a:pt x="235" y="661"/>
                    <a:pt x="235" y="661"/>
                  </a:cubicBezTo>
                  <a:lnTo>
                    <a:pt x="0" y="661"/>
                  </a:lnTo>
                  <a:close/>
                  <a:moveTo>
                    <a:pt x="434" y="119"/>
                  </a:moveTo>
                  <a:cubicBezTo>
                    <a:pt x="402" y="119"/>
                    <a:pt x="374" y="129"/>
                    <a:pt x="349" y="148"/>
                  </a:cubicBezTo>
                  <a:cubicBezTo>
                    <a:pt x="324" y="167"/>
                    <a:pt x="308" y="194"/>
                    <a:pt x="302" y="231"/>
                  </a:cubicBezTo>
                  <a:cubicBezTo>
                    <a:pt x="294" y="274"/>
                    <a:pt x="299" y="304"/>
                    <a:pt x="316" y="323"/>
                  </a:cubicBezTo>
                  <a:cubicBezTo>
                    <a:pt x="333" y="342"/>
                    <a:pt x="357" y="351"/>
                    <a:pt x="389" y="351"/>
                  </a:cubicBezTo>
                  <a:cubicBezTo>
                    <a:pt x="411" y="351"/>
                    <a:pt x="433" y="347"/>
                    <a:pt x="450" y="339"/>
                  </a:cubicBezTo>
                  <a:cubicBezTo>
                    <a:pt x="470" y="329"/>
                    <a:pt x="484" y="317"/>
                    <a:pt x="496" y="299"/>
                  </a:cubicBezTo>
                  <a:cubicBezTo>
                    <a:pt x="510" y="280"/>
                    <a:pt x="518" y="259"/>
                    <a:pt x="523" y="235"/>
                  </a:cubicBezTo>
                  <a:cubicBezTo>
                    <a:pt x="529" y="196"/>
                    <a:pt x="524" y="168"/>
                    <a:pt x="506" y="149"/>
                  </a:cubicBezTo>
                  <a:cubicBezTo>
                    <a:pt x="488" y="129"/>
                    <a:pt x="465" y="119"/>
                    <a:pt x="434" y="119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56"/>
            <p:cNvSpPr/>
            <p:nvPr/>
          </p:nvSpPr>
          <p:spPr>
            <a:xfrm>
              <a:off x="1565" y="4093"/>
              <a:ext cx="82" cy="96"/>
            </a:xfrm>
            <a:custGeom>
              <a:rect b="b" l="l" r="r" t="t"/>
              <a:pathLst>
                <a:path extrusionOk="0" h="581" w="497">
                  <a:moveTo>
                    <a:pt x="421" y="393"/>
                  </a:moveTo>
                  <a:cubicBezTo>
                    <a:pt x="440" y="406"/>
                    <a:pt x="440" y="406"/>
                    <a:pt x="440" y="406"/>
                  </a:cubicBezTo>
                  <a:cubicBezTo>
                    <a:pt x="392" y="503"/>
                    <a:pt x="295" y="581"/>
                    <a:pt x="181" y="581"/>
                  </a:cubicBezTo>
                  <a:cubicBezTo>
                    <a:pt x="88" y="581"/>
                    <a:pt x="11" y="519"/>
                    <a:pt x="7" y="403"/>
                  </a:cubicBezTo>
                  <a:cubicBezTo>
                    <a:pt x="0" y="194"/>
                    <a:pt x="195" y="0"/>
                    <a:pt x="356" y="0"/>
                  </a:cubicBezTo>
                  <a:cubicBezTo>
                    <a:pt x="424" y="0"/>
                    <a:pt x="488" y="30"/>
                    <a:pt x="491" y="104"/>
                  </a:cubicBezTo>
                  <a:cubicBezTo>
                    <a:pt x="497" y="270"/>
                    <a:pt x="264" y="321"/>
                    <a:pt x="110" y="324"/>
                  </a:cubicBezTo>
                  <a:cubicBezTo>
                    <a:pt x="105" y="341"/>
                    <a:pt x="103" y="359"/>
                    <a:pt x="104" y="385"/>
                  </a:cubicBezTo>
                  <a:cubicBezTo>
                    <a:pt x="106" y="454"/>
                    <a:pt x="148" y="512"/>
                    <a:pt x="234" y="512"/>
                  </a:cubicBezTo>
                  <a:cubicBezTo>
                    <a:pt x="309" y="512"/>
                    <a:pt x="383" y="452"/>
                    <a:pt x="421" y="393"/>
                  </a:cubicBezTo>
                  <a:moveTo>
                    <a:pt x="400" y="93"/>
                  </a:moveTo>
                  <a:cubicBezTo>
                    <a:pt x="398" y="54"/>
                    <a:pt x="379" y="28"/>
                    <a:pt x="338" y="28"/>
                  </a:cubicBezTo>
                  <a:cubicBezTo>
                    <a:pt x="241" y="28"/>
                    <a:pt x="137" y="219"/>
                    <a:pt x="119" y="296"/>
                  </a:cubicBezTo>
                  <a:cubicBezTo>
                    <a:pt x="279" y="296"/>
                    <a:pt x="404" y="201"/>
                    <a:pt x="400" y="93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56"/>
            <p:cNvSpPr/>
            <p:nvPr/>
          </p:nvSpPr>
          <p:spPr>
            <a:xfrm>
              <a:off x="1474" y="4093"/>
              <a:ext cx="95" cy="96"/>
            </a:xfrm>
            <a:custGeom>
              <a:rect b="b" l="l" r="r" t="t"/>
              <a:pathLst>
                <a:path extrusionOk="0" h="581" w="573">
                  <a:moveTo>
                    <a:pt x="15" y="88"/>
                  </a:moveTo>
                  <a:cubicBezTo>
                    <a:pt x="32" y="86"/>
                    <a:pt x="58" y="83"/>
                    <a:pt x="70" y="83"/>
                  </a:cubicBezTo>
                  <a:cubicBezTo>
                    <a:pt x="87" y="83"/>
                    <a:pt x="104" y="86"/>
                    <a:pt x="105" y="103"/>
                  </a:cubicBezTo>
                  <a:cubicBezTo>
                    <a:pt x="105" y="114"/>
                    <a:pt x="86" y="188"/>
                    <a:pt x="83" y="205"/>
                  </a:cubicBezTo>
                  <a:cubicBezTo>
                    <a:pt x="45" y="369"/>
                    <a:pt x="45" y="369"/>
                    <a:pt x="45" y="369"/>
                  </a:cubicBezTo>
                  <a:cubicBezTo>
                    <a:pt x="30" y="436"/>
                    <a:pt x="14" y="506"/>
                    <a:pt x="0" y="561"/>
                  </a:cubicBezTo>
                  <a:cubicBezTo>
                    <a:pt x="95" y="561"/>
                    <a:pt x="95" y="561"/>
                    <a:pt x="95" y="561"/>
                  </a:cubicBezTo>
                  <a:cubicBezTo>
                    <a:pt x="149" y="302"/>
                    <a:pt x="149" y="302"/>
                    <a:pt x="149" y="302"/>
                  </a:cubicBezTo>
                  <a:cubicBezTo>
                    <a:pt x="312" y="131"/>
                    <a:pt x="375" y="76"/>
                    <a:pt x="414" y="76"/>
                  </a:cubicBezTo>
                  <a:cubicBezTo>
                    <a:pt x="431" y="76"/>
                    <a:pt x="443" y="85"/>
                    <a:pt x="444" y="106"/>
                  </a:cubicBezTo>
                  <a:cubicBezTo>
                    <a:pt x="445" y="136"/>
                    <a:pt x="427" y="204"/>
                    <a:pt x="420" y="223"/>
                  </a:cubicBezTo>
                  <a:cubicBezTo>
                    <a:pt x="365" y="413"/>
                    <a:pt x="365" y="413"/>
                    <a:pt x="365" y="413"/>
                  </a:cubicBezTo>
                  <a:cubicBezTo>
                    <a:pt x="353" y="455"/>
                    <a:pt x="344" y="493"/>
                    <a:pt x="345" y="521"/>
                  </a:cubicBezTo>
                  <a:cubicBezTo>
                    <a:pt x="346" y="562"/>
                    <a:pt x="371" y="581"/>
                    <a:pt x="409" y="581"/>
                  </a:cubicBezTo>
                  <a:cubicBezTo>
                    <a:pt x="478" y="581"/>
                    <a:pt x="529" y="508"/>
                    <a:pt x="573" y="437"/>
                  </a:cubicBezTo>
                  <a:cubicBezTo>
                    <a:pt x="560" y="413"/>
                    <a:pt x="560" y="413"/>
                    <a:pt x="560" y="413"/>
                  </a:cubicBezTo>
                  <a:cubicBezTo>
                    <a:pt x="542" y="442"/>
                    <a:pt x="501" y="505"/>
                    <a:pt x="469" y="505"/>
                  </a:cubicBezTo>
                  <a:cubicBezTo>
                    <a:pt x="458" y="505"/>
                    <a:pt x="448" y="498"/>
                    <a:pt x="448" y="481"/>
                  </a:cubicBezTo>
                  <a:cubicBezTo>
                    <a:pt x="447" y="458"/>
                    <a:pt x="457" y="425"/>
                    <a:pt x="463" y="403"/>
                  </a:cubicBezTo>
                  <a:cubicBezTo>
                    <a:pt x="524" y="182"/>
                    <a:pt x="524" y="182"/>
                    <a:pt x="524" y="182"/>
                  </a:cubicBezTo>
                  <a:cubicBezTo>
                    <a:pt x="540" y="121"/>
                    <a:pt x="548" y="81"/>
                    <a:pt x="547" y="60"/>
                  </a:cubicBezTo>
                  <a:cubicBezTo>
                    <a:pt x="546" y="19"/>
                    <a:pt x="522" y="0"/>
                    <a:pt x="485" y="0"/>
                  </a:cubicBezTo>
                  <a:cubicBezTo>
                    <a:pt x="422" y="0"/>
                    <a:pt x="338" y="46"/>
                    <a:pt x="162" y="249"/>
                  </a:cubicBezTo>
                  <a:cubicBezTo>
                    <a:pt x="159" y="249"/>
                    <a:pt x="159" y="249"/>
                    <a:pt x="159" y="249"/>
                  </a:cubicBezTo>
                  <a:cubicBezTo>
                    <a:pt x="182" y="150"/>
                    <a:pt x="182" y="150"/>
                    <a:pt x="182" y="150"/>
                  </a:cubicBezTo>
                  <a:cubicBezTo>
                    <a:pt x="194" y="95"/>
                    <a:pt x="206" y="39"/>
                    <a:pt x="217" y="0"/>
                  </a:cubicBezTo>
                  <a:cubicBezTo>
                    <a:pt x="156" y="22"/>
                    <a:pt x="68" y="46"/>
                    <a:pt x="14" y="57"/>
                  </a:cubicBezTo>
                  <a:lnTo>
                    <a:pt x="15" y="88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56"/>
            <p:cNvSpPr/>
            <p:nvPr/>
          </p:nvSpPr>
          <p:spPr>
            <a:xfrm>
              <a:off x="1649" y="4065"/>
              <a:ext cx="28" cy="28"/>
            </a:xfrm>
            <a:custGeom>
              <a:rect b="b" l="l" r="r" t="t"/>
              <a:pathLst>
                <a:path extrusionOk="0" h="170" w="171">
                  <a:moveTo>
                    <a:pt x="85" y="79"/>
                  </a:moveTo>
                  <a:cubicBezTo>
                    <a:pt x="98" y="79"/>
                    <a:pt x="109" y="78"/>
                    <a:pt x="109" y="63"/>
                  </a:cubicBezTo>
                  <a:cubicBezTo>
                    <a:pt x="109" y="50"/>
                    <a:pt x="98" y="48"/>
                    <a:pt x="8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79"/>
                    <a:pt x="68" y="79"/>
                    <a:pt x="68" y="79"/>
                  </a:cubicBezTo>
                  <a:lnTo>
                    <a:pt x="85" y="79"/>
                  </a:lnTo>
                  <a:close/>
                  <a:moveTo>
                    <a:pt x="68" y="134"/>
                  </a:moveTo>
                  <a:cubicBezTo>
                    <a:pt x="53" y="134"/>
                    <a:pt x="53" y="134"/>
                    <a:pt x="53" y="134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113" y="36"/>
                    <a:pt x="125" y="44"/>
                    <a:pt x="125" y="63"/>
                  </a:cubicBezTo>
                  <a:cubicBezTo>
                    <a:pt x="125" y="81"/>
                    <a:pt x="114" y="89"/>
                    <a:pt x="99" y="91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8" y="91"/>
                    <a:pt x="68" y="91"/>
                    <a:pt x="68" y="91"/>
                  </a:cubicBezTo>
                  <a:lnTo>
                    <a:pt x="68" y="134"/>
                  </a:lnTo>
                  <a:close/>
                  <a:moveTo>
                    <a:pt x="86" y="155"/>
                  </a:moveTo>
                  <a:cubicBezTo>
                    <a:pt x="124" y="155"/>
                    <a:pt x="154" y="126"/>
                    <a:pt x="154" y="84"/>
                  </a:cubicBezTo>
                  <a:cubicBezTo>
                    <a:pt x="154" y="44"/>
                    <a:pt x="124" y="14"/>
                    <a:pt x="86" y="14"/>
                  </a:cubicBezTo>
                  <a:cubicBezTo>
                    <a:pt x="47" y="14"/>
                    <a:pt x="17" y="44"/>
                    <a:pt x="17" y="84"/>
                  </a:cubicBezTo>
                  <a:cubicBezTo>
                    <a:pt x="17" y="126"/>
                    <a:pt x="47" y="155"/>
                    <a:pt x="86" y="155"/>
                  </a:cubicBezTo>
                  <a:moveTo>
                    <a:pt x="0" y="84"/>
                  </a:moveTo>
                  <a:cubicBezTo>
                    <a:pt x="0" y="36"/>
                    <a:pt x="39" y="0"/>
                    <a:pt x="86" y="0"/>
                  </a:cubicBezTo>
                  <a:cubicBezTo>
                    <a:pt x="132" y="0"/>
                    <a:pt x="171" y="36"/>
                    <a:pt x="171" y="84"/>
                  </a:cubicBezTo>
                  <a:cubicBezTo>
                    <a:pt x="171" y="134"/>
                    <a:pt x="132" y="170"/>
                    <a:pt x="86" y="170"/>
                  </a:cubicBezTo>
                  <a:cubicBezTo>
                    <a:pt x="39" y="170"/>
                    <a:pt x="0" y="134"/>
                    <a:pt x="0" y="84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" name="Google Shape;357;p56"/>
          <p:cNvSpPr txBox="1"/>
          <p:nvPr/>
        </p:nvSpPr>
        <p:spPr>
          <a:xfrm>
            <a:off x="9938871" y="6592004"/>
            <a:ext cx="1665600" cy="15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515352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b="0" i="0" sz="1000" u="none" cap="none" strike="noStrike">
              <a:solidFill>
                <a:srgbClr val="5153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6"/>
          <p:cNvSpPr txBox="1"/>
          <p:nvPr/>
        </p:nvSpPr>
        <p:spPr>
          <a:xfrm>
            <a:off x="11712355" y="6545100"/>
            <a:ext cx="5028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15352"/>
              </a:buClr>
              <a:buSzPts val="1000"/>
              <a:buFont typeface="Arial"/>
              <a:buChar char="​"/>
            </a:pPr>
            <a:fld id="{00000000-1234-1234-1234-123412341234}" type="slidenum">
              <a:rPr b="0" i="0" lang="en" sz="1000" u="none" cap="none" strike="noStrike">
                <a:solidFill>
                  <a:srgbClr val="51535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5153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genda-White 2">
  <p:cSld name="1_Agenda-White_2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/>
          <p:nvPr>
            <p:ph type="title"/>
          </p:nvPr>
        </p:nvSpPr>
        <p:spPr>
          <a:xfrm>
            <a:off x="466344" y="329184"/>
            <a:ext cx="112461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Optimist"/>
              <a:buNone/>
              <a:defRPr i="0" sz="2800" u="none" cap="none" strike="noStrike">
                <a:solidFill>
                  <a:schemeClr val="accent1"/>
                </a:solidFill>
                <a:latin typeface="Optimist"/>
                <a:ea typeface="Optimist"/>
                <a:cs typeface="Optimist"/>
                <a:sym typeface="Optimi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800">
                <a:latin typeface="Optimist"/>
                <a:ea typeface="Optimist"/>
                <a:cs typeface="Optimist"/>
                <a:sym typeface="Optimis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800">
                <a:latin typeface="Optimist"/>
                <a:ea typeface="Optimist"/>
                <a:cs typeface="Optimist"/>
                <a:sym typeface="Optimis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800">
                <a:latin typeface="Optimist"/>
                <a:ea typeface="Optimist"/>
                <a:cs typeface="Optimist"/>
                <a:sym typeface="Optimis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800">
                <a:latin typeface="Optimist"/>
                <a:ea typeface="Optimist"/>
                <a:cs typeface="Optimist"/>
                <a:sym typeface="Optimis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800">
                <a:latin typeface="Optimist"/>
                <a:ea typeface="Optimist"/>
                <a:cs typeface="Optimist"/>
                <a:sym typeface="Optimis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800">
                <a:latin typeface="Optimist"/>
                <a:ea typeface="Optimist"/>
                <a:cs typeface="Optimist"/>
                <a:sym typeface="Optimis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800">
                <a:latin typeface="Optimist"/>
                <a:ea typeface="Optimist"/>
                <a:cs typeface="Optimist"/>
                <a:sym typeface="Optimis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800">
                <a:latin typeface="Optimist"/>
                <a:ea typeface="Optimist"/>
                <a:cs typeface="Optimist"/>
                <a:sym typeface="Optimist"/>
              </a:defRPr>
            </a:lvl9pPr>
          </a:lstStyle>
          <a:p/>
        </p:txBody>
      </p:sp>
      <p:sp>
        <p:nvSpPr>
          <p:cNvPr id="361" name="Google Shape;361;p57"/>
          <p:cNvSpPr txBox="1"/>
          <p:nvPr>
            <p:ph idx="1" type="body"/>
          </p:nvPr>
        </p:nvSpPr>
        <p:spPr>
          <a:xfrm>
            <a:off x="468313" y="1408175"/>
            <a:ext cx="112422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0" lIns="0" spcFirstLastPara="1" rIns="0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Optimist"/>
              <a:buChar char="•"/>
              <a:defRPr i="0" sz="20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1pPr>
            <a:lvl2pPr indent="-330200" lvl="1" marL="914400" marR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Optimist"/>
              <a:buChar char="•"/>
              <a:defRPr i="0" sz="16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2pPr>
            <a:lvl3pPr indent="-317500" lvl="2" marL="1371600" marR="0" rtl="0" algn="l">
              <a:lnSpc>
                <a:spcPct val="128571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timist"/>
              <a:buChar char="•"/>
              <a:defRPr i="0" sz="14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Optimist"/>
              <a:buChar char="​"/>
              <a:defRPr i="0" sz="2000" u="none" cap="none" strike="noStrike">
                <a:solidFill>
                  <a:schemeClr val="accent1"/>
                </a:solidFill>
                <a:latin typeface="Optimist"/>
                <a:ea typeface="Optimist"/>
                <a:cs typeface="Optimist"/>
                <a:sym typeface="Optimist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Optimist"/>
              <a:buChar char="​"/>
              <a:defRPr i="0" sz="16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timist"/>
              <a:buChar char="​"/>
              <a:defRPr i="0" sz="14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6pPr>
            <a:lvl7pPr indent="-304800" lvl="6" marL="3200400" marR="0" rtl="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Optimist"/>
              <a:buChar char="•"/>
              <a:defRPr i="0" sz="12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7pPr>
            <a:lvl8pPr indent="-298450" lvl="7" marL="3657600" marR="0" rtl="0" algn="l">
              <a:lnSpc>
                <a:spcPct val="10909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Optimist"/>
              <a:buChar char="•"/>
              <a:defRPr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8pPr>
            <a:lvl9pPr indent="-292100" lvl="8" marL="4114800" marR="0" rtl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1000"/>
              <a:buFont typeface="Optimist"/>
              <a:buChar char="•"/>
              <a:defRPr i="0" sz="10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9pPr>
          </a:lstStyle>
          <a:p/>
        </p:txBody>
      </p:sp>
      <p:grpSp>
        <p:nvGrpSpPr>
          <p:cNvPr id="362" name="Google Shape;362;p57"/>
          <p:cNvGrpSpPr/>
          <p:nvPr/>
        </p:nvGrpSpPr>
        <p:grpSpPr>
          <a:xfrm>
            <a:off x="193970" y="6369731"/>
            <a:ext cx="1033570" cy="397895"/>
            <a:chOff x="676" y="3865"/>
            <a:chExt cx="1001" cy="385"/>
          </a:xfrm>
        </p:grpSpPr>
        <p:sp>
          <p:nvSpPr>
            <p:cNvPr id="363" name="Google Shape;363;p57"/>
            <p:cNvSpPr/>
            <p:nvPr/>
          </p:nvSpPr>
          <p:spPr>
            <a:xfrm>
              <a:off x="681" y="3904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57"/>
            <p:cNvSpPr/>
            <p:nvPr/>
          </p:nvSpPr>
          <p:spPr>
            <a:xfrm>
              <a:off x="941" y="3865"/>
              <a:ext cx="692" cy="385"/>
            </a:xfrm>
            <a:custGeom>
              <a:rect b="b" l="l" r="r" t="t"/>
              <a:pathLst>
                <a:path extrusionOk="0" h="2335" w="4194">
                  <a:moveTo>
                    <a:pt x="4020" y="432"/>
                  </a:moveTo>
                  <a:cubicBezTo>
                    <a:pt x="3628" y="0"/>
                    <a:pt x="1106" y="389"/>
                    <a:pt x="34" y="623"/>
                  </a:cubicBezTo>
                  <a:cubicBezTo>
                    <a:pt x="9" y="629"/>
                    <a:pt x="9" y="629"/>
                    <a:pt x="9" y="629"/>
                  </a:cubicBezTo>
                  <a:cubicBezTo>
                    <a:pt x="3" y="630"/>
                    <a:pt x="0" y="635"/>
                    <a:pt x="1" y="640"/>
                  </a:cubicBezTo>
                  <a:cubicBezTo>
                    <a:pt x="2" y="645"/>
                    <a:pt x="7" y="648"/>
                    <a:pt x="12" y="647"/>
                  </a:cubicBezTo>
                  <a:cubicBezTo>
                    <a:pt x="37" y="643"/>
                    <a:pt x="37" y="643"/>
                    <a:pt x="37" y="643"/>
                  </a:cubicBezTo>
                  <a:cubicBezTo>
                    <a:pt x="925" y="484"/>
                    <a:pt x="2773" y="265"/>
                    <a:pt x="3170" y="659"/>
                  </a:cubicBezTo>
                  <a:cubicBezTo>
                    <a:pt x="3292" y="780"/>
                    <a:pt x="3263" y="935"/>
                    <a:pt x="3122" y="1117"/>
                  </a:cubicBezTo>
                  <a:cubicBezTo>
                    <a:pt x="3198" y="1166"/>
                    <a:pt x="3252" y="1243"/>
                    <a:pt x="3276" y="1339"/>
                  </a:cubicBezTo>
                  <a:cubicBezTo>
                    <a:pt x="3825" y="973"/>
                    <a:pt x="4194" y="625"/>
                    <a:pt x="4020" y="432"/>
                  </a:cubicBezTo>
                  <a:moveTo>
                    <a:pt x="2388" y="1754"/>
                  </a:moveTo>
                  <a:cubicBezTo>
                    <a:pt x="2388" y="1754"/>
                    <a:pt x="2387" y="1754"/>
                    <a:pt x="2387" y="1754"/>
                  </a:cubicBezTo>
                  <a:cubicBezTo>
                    <a:pt x="2138" y="1930"/>
                    <a:pt x="1844" y="2115"/>
                    <a:pt x="1527" y="2309"/>
                  </a:cubicBezTo>
                  <a:cubicBezTo>
                    <a:pt x="1515" y="2316"/>
                    <a:pt x="1515" y="2316"/>
                    <a:pt x="1515" y="2316"/>
                  </a:cubicBezTo>
                  <a:cubicBezTo>
                    <a:pt x="1510" y="2319"/>
                    <a:pt x="1509" y="2325"/>
                    <a:pt x="1512" y="2330"/>
                  </a:cubicBezTo>
                  <a:cubicBezTo>
                    <a:pt x="1515" y="2334"/>
                    <a:pt x="1521" y="2335"/>
                    <a:pt x="1525" y="2332"/>
                  </a:cubicBezTo>
                  <a:cubicBezTo>
                    <a:pt x="1536" y="2326"/>
                    <a:pt x="1536" y="2326"/>
                    <a:pt x="1536" y="2326"/>
                  </a:cubicBezTo>
                  <a:cubicBezTo>
                    <a:pt x="1805" y="2186"/>
                    <a:pt x="2113" y="2020"/>
                    <a:pt x="2424" y="1849"/>
                  </a:cubicBezTo>
                  <a:cubicBezTo>
                    <a:pt x="2426" y="1848"/>
                    <a:pt x="2427" y="1847"/>
                    <a:pt x="2429" y="1846"/>
                  </a:cubicBezTo>
                  <a:cubicBezTo>
                    <a:pt x="2412" y="1818"/>
                    <a:pt x="2398" y="1787"/>
                    <a:pt x="2388" y="1754"/>
                  </a:cubicBezTo>
                </a:path>
              </a:pathLst>
            </a:custGeom>
            <a:solidFill>
              <a:srgbClr val="D0302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57"/>
            <p:cNvSpPr/>
            <p:nvPr/>
          </p:nvSpPr>
          <p:spPr>
            <a:xfrm>
              <a:off x="1340" y="4048"/>
              <a:ext cx="139" cy="142"/>
            </a:xfrm>
            <a:custGeom>
              <a:rect b="b" l="l" r="r" t="t"/>
              <a:pathLst>
                <a:path extrusionOk="0" h="858" w="842">
                  <a:moveTo>
                    <a:pt x="9" y="525"/>
                  </a:moveTo>
                  <a:cubicBezTo>
                    <a:pt x="0" y="265"/>
                    <a:pt x="203" y="0"/>
                    <a:pt x="499" y="0"/>
                  </a:cubicBezTo>
                  <a:cubicBezTo>
                    <a:pt x="696" y="0"/>
                    <a:pt x="826" y="132"/>
                    <a:pt x="833" y="333"/>
                  </a:cubicBezTo>
                  <a:cubicBezTo>
                    <a:pt x="842" y="607"/>
                    <a:pt x="652" y="858"/>
                    <a:pt x="343" y="858"/>
                  </a:cubicBezTo>
                  <a:cubicBezTo>
                    <a:pt x="145" y="858"/>
                    <a:pt x="16" y="727"/>
                    <a:pt x="9" y="525"/>
                  </a:cubicBezTo>
                  <a:moveTo>
                    <a:pt x="137" y="533"/>
                  </a:moveTo>
                  <a:cubicBezTo>
                    <a:pt x="142" y="685"/>
                    <a:pt x="239" y="810"/>
                    <a:pt x="364" y="810"/>
                  </a:cubicBezTo>
                  <a:cubicBezTo>
                    <a:pt x="607" y="810"/>
                    <a:pt x="711" y="511"/>
                    <a:pt x="704" y="312"/>
                  </a:cubicBezTo>
                  <a:cubicBezTo>
                    <a:pt x="699" y="159"/>
                    <a:pt x="600" y="35"/>
                    <a:pt x="475" y="35"/>
                  </a:cubicBezTo>
                  <a:cubicBezTo>
                    <a:pt x="265" y="35"/>
                    <a:pt x="130" y="332"/>
                    <a:pt x="137" y="533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57"/>
            <p:cNvSpPr/>
            <p:nvPr/>
          </p:nvSpPr>
          <p:spPr>
            <a:xfrm>
              <a:off x="801" y="4078"/>
              <a:ext cx="120" cy="83"/>
            </a:xfrm>
            <a:custGeom>
              <a:rect b="b" l="l" r="r" t="t"/>
              <a:pathLst>
                <a:path extrusionOk="0" h="505" w="729">
                  <a:moveTo>
                    <a:pt x="727" y="117"/>
                  </a:moveTo>
                  <a:cubicBezTo>
                    <a:pt x="726" y="141"/>
                    <a:pt x="722" y="161"/>
                    <a:pt x="716" y="198"/>
                  </a:cubicBezTo>
                  <a:cubicBezTo>
                    <a:pt x="672" y="442"/>
                    <a:pt x="672" y="442"/>
                    <a:pt x="672" y="442"/>
                  </a:cubicBezTo>
                  <a:cubicBezTo>
                    <a:pt x="669" y="463"/>
                    <a:pt x="677" y="480"/>
                    <a:pt x="697" y="492"/>
                  </a:cubicBezTo>
                  <a:cubicBezTo>
                    <a:pt x="696" y="501"/>
                    <a:pt x="696" y="501"/>
                    <a:pt x="696" y="501"/>
                  </a:cubicBezTo>
                  <a:cubicBezTo>
                    <a:pt x="447" y="501"/>
                    <a:pt x="447" y="501"/>
                    <a:pt x="447" y="501"/>
                  </a:cubicBezTo>
                  <a:cubicBezTo>
                    <a:pt x="445" y="439"/>
                    <a:pt x="445" y="439"/>
                    <a:pt x="445" y="439"/>
                  </a:cubicBezTo>
                  <a:cubicBezTo>
                    <a:pt x="408" y="461"/>
                    <a:pt x="365" y="479"/>
                    <a:pt x="325" y="490"/>
                  </a:cubicBezTo>
                  <a:cubicBezTo>
                    <a:pt x="286" y="500"/>
                    <a:pt x="254" y="505"/>
                    <a:pt x="206" y="505"/>
                  </a:cubicBezTo>
                  <a:cubicBezTo>
                    <a:pt x="126" y="505"/>
                    <a:pt x="79" y="496"/>
                    <a:pt x="48" y="469"/>
                  </a:cubicBezTo>
                  <a:cubicBezTo>
                    <a:pt x="15" y="440"/>
                    <a:pt x="0" y="421"/>
                    <a:pt x="1" y="381"/>
                  </a:cubicBezTo>
                  <a:cubicBezTo>
                    <a:pt x="3" y="359"/>
                    <a:pt x="14" y="329"/>
                    <a:pt x="31" y="309"/>
                  </a:cubicBezTo>
                  <a:cubicBezTo>
                    <a:pt x="49" y="288"/>
                    <a:pt x="72" y="275"/>
                    <a:pt x="98" y="263"/>
                  </a:cubicBezTo>
                  <a:cubicBezTo>
                    <a:pt x="123" y="250"/>
                    <a:pt x="153" y="242"/>
                    <a:pt x="197" y="235"/>
                  </a:cubicBezTo>
                  <a:cubicBezTo>
                    <a:pt x="241" y="228"/>
                    <a:pt x="303" y="220"/>
                    <a:pt x="385" y="214"/>
                  </a:cubicBezTo>
                  <a:cubicBezTo>
                    <a:pt x="428" y="210"/>
                    <a:pt x="454" y="200"/>
                    <a:pt x="467" y="195"/>
                  </a:cubicBezTo>
                  <a:cubicBezTo>
                    <a:pt x="484" y="188"/>
                    <a:pt x="490" y="181"/>
                    <a:pt x="493" y="167"/>
                  </a:cubicBezTo>
                  <a:cubicBezTo>
                    <a:pt x="498" y="142"/>
                    <a:pt x="490" y="128"/>
                    <a:pt x="456" y="121"/>
                  </a:cubicBezTo>
                  <a:cubicBezTo>
                    <a:pt x="367" y="104"/>
                    <a:pt x="199" y="133"/>
                    <a:pt x="112" y="154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273" y="11"/>
                    <a:pt x="380" y="0"/>
                    <a:pt x="493" y="0"/>
                  </a:cubicBezTo>
                  <a:cubicBezTo>
                    <a:pt x="672" y="0"/>
                    <a:pt x="729" y="51"/>
                    <a:pt x="727" y="117"/>
                  </a:cubicBezTo>
                  <a:moveTo>
                    <a:pt x="471" y="276"/>
                  </a:moveTo>
                  <a:cubicBezTo>
                    <a:pt x="460" y="280"/>
                    <a:pt x="446" y="284"/>
                    <a:pt x="430" y="288"/>
                  </a:cubicBezTo>
                  <a:cubicBezTo>
                    <a:pt x="413" y="292"/>
                    <a:pt x="382" y="297"/>
                    <a:pt x="337" y="304"/>
                  </a:cubicBezTo>
                  <a:cubicBezTo>
                    <a:pt x="306" y="309"/>
                    <a:pt x="285" y="315"/>
                    <a:pt x="273" y="324"/>
                  </a:cubicBezTo>
                  <a:cubicBezTo>
                    <a:pt x="261" y="333"/>
                    <a:pt x="254" y="343"/>
                    <a:pt x="252" y="356"/>
                  </a:cubicBezTo>
                  <a:cubicBezTo>
                    <a:pt x="250" y="369"/>
                    <a:pt x="254" y="380"/>
                    <a:pt x="266" y="388"/>
                  </a:cubicBezTo>
                  <a:cubicBezTo>
                    <a:pt x="278" y="396"/>
                    <a:pt x="298" y="401"/>
                    <a:pt x="325" y="401"/>
                  </a:cubicBezTo>
                  <a:cubicBezTo>
                    <a:pt x="346" y="401"/>
                    <a:pt x="367" y="397"/>
                    <a:pt x="387" y="391"/>
                  </a:cubicBezTo>
                  <a:cubicBezTo>
                    <a:pt x="407" y="384"/>
                    <a:pt x="424" y="375"/>
                    <a:pt x="437" y="364"/>
                  </a:cubicBezTo>
                  <a:cubicBezTo>
                    <a:pt x="446" y="356"/>
                    <a:pt x="453" y="345"/>
                    <a:pt x="458" y="333"/>
                  </a:cubicBezTo>
                  <a:cubicBezTo>
                    <a:pt x="461" y="324"/>
                    <a:pt x="466" y="306"/>
                    <a:pt x="471" y="276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57"/>
            <p:cNvSpPr/>
            <p:nvPr/>
          </p:nvSpPr>
          <p:spPr>
            <a:xfrm>
              <a:off x="1040" y="4049"/>
              <a:ext cx="60" cy="113"/>
            </a:xfrm>
            <a:custGeom>
              <a:rect b="b" l="l" r="r" t="t"/>
              <a:pathLst>
                <a:path extrusionOk="0" h="672" w="362">
                  <a:moveTo>
                    <a:pt x="99" y="72"/>
                  </a:moveTo>
                  <a:cubicBezTo>
                    <a:pt x="106" y="32"/>
                    <a:pt x="169" y="0"/>
                    <a:pt x="240" y="0"/>
                  </a:cubicBezTo>
                  <a:cubicBezTo>
                    <a:pt x="311" y="0"/>
                    <a:pt x="362" y="32"/>
                    <a:pt x="356" y="72"/>
                  </a:cubicBezTo>
                  <a:cubicBezTo>
                    <a:pt x="348" y="113"/>
                    <a:pt x="285" y="145"/>
                    <a:pt x="214" y="145"/>
                  </a:cubicBezTo>
                  <a:cubicBezTo>
                    <a:pt x="143" y="145"/>
                    <a:pt x="92" y="113"/>
                    <a:pt x="99" y="72"/>
                  </a:cubicBezTo>
                  <a:moveTo>
                    <a:pt x="0" y="672"/>
                  </a:moveTo>
                  <a:cubicBezTo>
                    <a:pt x="86" y="185"/>
                    <a:pt x="86" y="185"/>
                    <a:pt x="86" y="185"/>
                  </a:cubicBezTo>
                  <a:cubicBezTo>
                    <a:pt x="324" y="185"/>
                    <a:pt x="324" y="185"/>
                    <a:pt x="324" y="185"/>
                  </a:cubicBezTo>
                  <a:cubicBezTo>
                    <a:pt x="238" y="672"/>
                    <a:pt x="238" y="672"/>
                    <a:pt x="238" y="672"/>
                  </a:cubicBezTo>
                  <a:lnTo>
                    <a:pt x="0" y="672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57"/>
            <p:cNvSpPr/>
            <p:nvPr/>
          </p:nvSpPr>
          <p:spPr>
            <a:xfrm>
              <a:off x="1156" y="4078"/>
              <a:ext cx="120" cy="83"/>
            </a:xfrm>
            <a:custGeom>
              <a:rect b="b" l="l" r="r" t="t"/>
              <a:pathLst>
                <a:path extrusionOk="0" h="505" w="729">
                  <a:moveTo>
                    <a:pt x="728" y="117"/>
                  </a:moveTo>
                  <a:cubicBezTo>
                    <a:pt x="727" y="141"/>
                    <a:pt x="722" y="162"/>
                    <a:pt x="716" y="198"/>
                  </a:cubicBezTo>
                  <a:cubicBezTo>
                    <a:pt x="673" y="442"/>
                    <a:pt x="673" y="442"/>
                    <a:pt x="673" y="442"/>
                  </a:cubicBezTo>
                  <a:cubicBezTo>
                    <a:pt x="669" y="463"/>
                    <a:pt x="677" y="480"/>
                    <a:pt x="697" y="492"/>
                  </a:cubicBezTo>
                  <a:cubicBezTo>
                    <a:pt x="695" y="501"/>
                    <a:pt x="695" y="501"/>
                    <a:pt x="695" y="501"/>
                  </a:cubicBezTo>
                  <a:cubicBezTo>
                    <a:pt x="447" y="501"/>
                    <a:pt x="447" y="501"/>
                    <a:pt x="447" y="501"/>
                  </a:cubicBezTo>
                  <a:cubicBezTo>
                    <a:pt x="445" y="439"/>
                    <a:pt x="445" y="439"/>
                    <a:pt x="445" y="439"/>
                  </a:cubicBezTo>
                  <a:cubicBezTo>
                    <a:pt x="409" y="461"/>
                    <a:pt x="365" y="479"/>
                    <a:pt x="325" y="490"/>
                  </a:cubicBezTo>
                  <a:cubicBezTo>
                    <a:pt x="286" y="500"/>
                    <a:pt x="254" y="505"/>
                    <a:pt x="206" y="505"/>
                  </a:cubicBezTo>
                  <a:cubicBezTo>
                    <a:pt x="125" y="505"/>
                    <a:pt x="80" y="497"/>
                    <a:pt x="48" y="469"/>
                  </a:cubicBezTo>
                  <a:cubicBezTo>
                    <a:pt x="15" y="440"/>
                    <a:pt x="0" y="421"/>
                    <a:pt x="2" y="381"/>
                  </a:cubicBezTo>
                  <a:cubicBezTo>
                    <a:pt x="2" y="359"/>
                    <a:pt x="14" y="329"/>
                    <a:pt x="31" y="309"/>
                  </a:cubicBezTo>
                  <a:cubicBezTo>
                    <a:pt x="49" y="288"/>
                    <a:pt x="72" y="275"/>
                    <a:pt x="98" y="263"/>
                  </a:cubicBezTo>
                  <a:cubicBezTo>
                    <a:pt x="124" y="251"/>
                    <a:pt x="154" y="242"/>
                    <a:pt x="197" y="234"/>
                  </a:cubicBezTo>
                  <a:cubicBezTo>
                    <a:pt x="242" y="228"/>
                    <a:pt x="303" y="220"/>
                    <a:pt x="385" y="213"/>
                  </a:cubicBezTo>
                  <a:cubicBezTo>
                    <a:pt x="428" y="210"/>
                    <a:pt x="454" y="200"/>
                    <a:pt x="466" y="195"/>
                  </a:cubicBezTo>
                  <a:cubicBezTo>
                    <a:pt x="484" y="189"/>
                    <a:pt x="490" y="181"/>
                    <a:pt x="493" y="167"/>
                  </a:cubicBezTo>
                  <a:cubicBezTo>
                    <a:pt x="497" y="143"/>
                    <a:pt x="490" y="128"/>
                    <a:pt x="456" y="121"/>
                  </a:cubicBezTo>
                  <a:cubicBezTo>
                    <a:pt x="366" y="103"/>
                    <a:pt x="199" y="133"/>
                    <a:pt x="112" y="154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274" y="11"/>
                    <a:pt x="380" y="0"/>
                    <a:pt x="493" y="0"/>
                  </a:cubicBezTo>
                  <a:cubicBezTo>
                    <a:pt x="672" y="0"/>
                    <a:pt x="729" y="51"/>
                    <a:pt x="728" y="117"/>
                  </a:cubicBezTo>
                  <a:moveTo>
                    <a:pt x="471" y="277"/>
                  </a:moveTo>
                  <a:cubicBezTo>
                    <a:pt x="460" y="280"/>
                    <a:pt x="446" y="284"/>
                    <a:pt x="430" y="288"/>
                  </a:cubicBezTo>
                  <a:cubicBezTo>
                    <a:pt x="413" y="292"/>
                    <a:pt x="382" y="297"/>
                    <a:pt x="337" y="304"/>
                  </a:cubicBezTo>
                  <a:cubicBezTo>
                    <a:pt x="306" y="309"/>
                    <a:pt x="285" y="316"/>
                    <a:pt x="273" y="324"/>
                  </a:cubicBezTo>
                  <a:cubicBezTo>
                    <a:pt x="261" y="333"/>
                    <a:pt x="255" y="343"/>
                    <a:pt x="252" y="356"/>
                  </a:cubicBezTo>
                  <a:cubicBezTo>
                    <a:pt x="250" y="369"/>
                    <a:pt x="255" y="380"/>
                    <a:pt x="266" y="388"/>
                  </a:cubicBezTo>
                  <a:cubicBezTo>
                    <a:pt x="278" y="396"/>
                    <a:pt x="298" y="400"/>
                    <a:pt x="326" y="400"/>
                  </a:cubicBezTo>
                  <a:cubicBezTo>
                    <a:pt x="347" y="400"/>
                    <a:pt x="367" y="397"/>
                    <a:pt x="387" y="391"/>
                  </a:cubicBezTo>
                  <a:cubicBezTo>
                    <a:pt x="407" y="384"/>
                    <a:pt x="424" y="375"/>
                    <a:pt x="437" y="364"/>
                  </a:cubicBezTo>
                  <a:cubicBezTo>
                    <a:pt x="446" y="356"/>
                    <a:pt x="453" y="345"/>
                    <a:pt x="458" y="333"/>
                  </a:cubicBezTo>
                  <a:cubicBezTo>
                    <a:pt x="461" y="325"/>
                    <a:pt x="466" y="306"/>
                    <a:pt x="471" y="277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57"/>
            <p:cNvSpPr/>
            <p:nvPr/>
          </p:nvSpPr>
          <p:spPr>
            <a:xfrm>
              <a:off x="676" y="4047"/>
              <a:ext cx="138" cy="115"/>
            </a:xfrm>
            <a:custGeom>
              <a:rect b="b" l="l" r="r" t="t"/>
              <a:pathLst>
                <a:path extrusionOk="0" h="699" w="835">
                  <a:moveTo>
                    <a:pt x="724" y="512"/>
                  </a:moveTo>
                  <a:cubicBezTo>
                    <a:pt x="646" y="528"/>
                    <a:pt x="603" y="534"/>
                    <a:pt x="526" y="534"/>
                  </a:cubicBezTo>
                  <a:cubicBezTo>
                    <a:pt x="412" y="534"/>
                    <a:pt x="322" y="477"/>
                    <a:pt x="327" y="374"/>
                  </a:cubicBezTo>
                  <a:cubicBezTo>
                    <a:pt x="330" y="305"/>
                    <a:pt x="412" y="159"/>
                    <a:pt x="620" y="159"/>
                  </a:cubicBezTo>
                  <a:cubicBezTo>
                    <a:pt x="685" y="159"/>
                    <a:pt x="736" y="171"/>
                    <a:pt x="805" y="210"/>
                  </a:cubicBezTo>
                  <a:cubicBezTo>
                    <a:pt x="835" y="41"/>
                    <a:pt x="835" y="41"/>
                    <a:pt x="835" y="41"/>
                  </a:cubicBezTo>
                  <a:cubicBezTo>
                    <a:pt x="741" y="5"/>
                    <a:pt x="680" y="0"/>
                    <a:pt x="599" y="1"/>
                  </a:cubicBezTo>
                  <a:cubicBezTo>
                    <a:pt x="327" y="4"/>
                    <a:pt x="66" y="128"/>
                    <a:pt x="33" y="379"/>
                  </a:cubicBezTo>
                  <a:cubicBezTo>
                    <a:pt x="0" y="635"/>
                    <a:pt x="313" y="699"/>
                    <a:pt x="451" y="698"/>
                  </a:cubicBezTo>
                  <a:cubicBezTo>
                    <a:pt x="531" y="698"/>
                    <a:pt x="615" y="695"/>
                    <a:pt x="692" y="687"/>
                  </a:cubicBezTo>
                  <a:lnTo>
                    <a:pt x="724" y="512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57"/>
            <p:cNvSpPr/>
            <p:nvPr/>
          </p:nvSpPr>
          <p:spPr>
            <a:xfrm>
              <a:off x="1097" y="4054"/>
              <a:ext cx="78" cy="108"/>
            </a:xfrm>
            <a:custGeom>
              <a:rect b="b" l="l" r="r" t="t"/>
              <a:pathLst>
                <a:path extrusionOk="0" h="643" w="473">
                  <a:moveTo>
                    <a:pt x="111" y="153"/>
                  </a:moveTo>
                  <a:cubicBezTo>
                    <a:pt x="128" y="54"/>
                    <a:pt x="128" y="54"/>
                    <a:pt x="128" y="54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351" y="153"/>
                    <a:pt x="351" y="153"/>
                    <a:pt x="351" y="153"/>
                  </a:cubicBezTo>
                  <a:cubicBezTo>
                    <a:pt x="473" y="153"/>
                    <a:pt x="473" y="153"/>
                    <a:pt x="473" y="153"/>
                  </a:cubicBezTo>
                  <a:cubicBezTo>
                    <a:pt x="450" y="252"/>
                    <a:pt x="450" y="252"/>
                    <a:pt x="450" y="252"/>
                  </a:cubicBezTo>
                  <a:cubicBezTo>
                    <a:pt x="331" y="251"/>
                    <a:pt x="331" y="251"/>
                    <a:pt x="331" y="251"/>
                  </a:cubicBezTo>
                  <a:cubicBezTo>
                    <a:pt x="260" y="643"/>
                    <a:pt x="260" y="643"/>
                    <a:pt x="260" y="643"/>
                  </a:cubicBezTo>
                  <a:cubicBezTo>
                    <a:pt x="260" y="643"/>
                    <a:pt x="20" y="642"/>
                    <a:pt x="19" y="643"/>
                  </a:cubicBezTo>
                  <a:cubicBezTo>
                    <a:pt x="90" y="252"/>
                    <a:pt x="90" y="252"/>
                    <a:pt x="9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18" y="153"/>
                    <a:pt x="18" y="153"/>
                    <a:pt x="18" y="153"/>
                  </a:cubicBezTo>
                  <a:lnTo>
                    <a:pt x="111" y="153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57"/>
            <p:cNvSpPr/>
            <p:nvPr/>
          </p:nvSpPr>
          <p:spPr>
            <a:xfrm>
              <a:off x="1276" y="4048"/>
              <a:ext cx="59" cy="113"/>
            </a:xfrm>
            <a:custGeom>
              <a:rect b="b" l="l" r="r" t="t"/>
              <a:pathLst>
                <a:path extrusionOk="0" h="113" w="59">
                  <a:moveTo>
                    <a:pt x="40" y="113"/>
                  </a:moveTo>
                  <a:lnTo>
                    <a:pt x="0" y="113"/>
                  </a:lnTo>
                  <a:lnTo>
                    <a:pt x="20" y="0"/>
                  </a:lnTo>
                  <a:lnTo>
                    <a:pt x="59" y="1"/>
                  </a:lnTo>
                  <a:lnTo>
                    <a:pt x="40" y="113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57"/>
            <p:cNvSpPr/>
            <p:nvPr/>
          </p:nvSpPr>
          <p:spPr>
            <a:xfrm>
              <a:off x="916" y="4079"/>
              <a:ext cx="126" cy="109"/>
            </a:xfrm>
            <a:custGeom>
              <a:rect b="b" l="l" r="r" t="t"/>
              <a:pathLst>
                <a:path extrusionOk="0" h="661" w="763">
                  <a:moveTo>
                    <a:pt x="0" y="661"/>
                  </a:moveTo>
                  <a:cubicBezTo>
                    <a:pt x="116" y="8"/>
                    <a:pt x="116" y="8"/>
                    <a:pt x="116" y="8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09" y="91"/>
                    <a:pt x="309" y="91"/>
                    <a:pt x="309" y="91"/>
                  </a:cubicBezTo>
                  <a:cubicBezTo>
                    <a:pt x="327" y="66"/>
                    <a:pt x="356" y="46"/>
                    <a:pt x="396" y="29"/>
                  </a:cubicBezTo>
                  <a:cubicBezTo>
                    <a:pt x="436" y="13"/>
                    <a:pt x="482" y="0"/>
                    <a:pt x="531" y="0"/>
                  </a:cubicBezTo>
                  <a:cubicBezTo>
                    <a:pt x="586" y="0"/>
                    <a:pt x="619" y="3"/>
                    <a:pt x="660" y="24"/>
                  </a:cubicBezTo>
                  <a:cubicBezTo>
                    <a:pt x="701" y="46"/>
                    <a:pt x="729" y="77"/>
                    <a:pt x="745" y="117"/>
                  </a:cubicBezTo>
                  <a:cubicBezTo>
                    <a:pt x="760" y="157"/>
                    <a:pt x="763" y="201"/>
                    <a:pt x="755" y="250"/>
                  </a:cubicBezTo>
                  <a:cubicBezTo>
                    <a:pt x="741" y="330"/>
                    <a:pt x="702" y="393"/>
                    <a:pt x="637" y="440"/>
                  </a:cubicBezTo>
                  <a:cubicBezTo>
                    <a:pt x="573" y="487"/>
                    <a:pt x="516" y="499"/>
                    <a:pt x="434" y="499"/>
                  </a:cubicBezTo>
                  <a:cubicBezTo>
                    <a:pt x="405" y="499"/>
                    <a:pt x="381" y="496"/>
                    <a:pt x="360" y="491"/>
                  </a:cubicBezTo>
                  <a:cubicBezTo>
                    <a:pt x="341" y="486"/>
                    <a:pt x="325" y="480"/>
                    <a:pt x="313" y="472"/>
                  </a:cubicBezTo>
                  <a:cubicBezTo>
                    <a:pt x="301" y="465"/>
                    <a:pt x="289" y="454"/>
                    <a:pt x="274" y="437"/>
                  </a:cubicBezTo>
                  <a:cubicBezTo>
                    <a:pt x="235" y="661"/>
                    <a:pt x="235" y="661"/>
                    <a:pt x="235" y="661"/>
                  </a:cubicBezTo>
                  <a:lnTo>
                    <a:pt x="0" y="661"/>
                  </a:lnTo>
                  <a:close/>
                  <a:moveTo>
                    <a:pt x="434" y="119"/>
                  </a:moveTo>
                  <a:cubicBezTo>
                    <a:pt x="402" y="119"/>
                    <a:pt x="374" y="129"/>
                    <a:pt x="349" y="148"/>
                  </a:cubicBezTo>
                  <a:cubicBezTo>
                    <a:pt x="324" y="167"/>
                    <a:pt x="308" y="194"/>
                    <a:pt x="302" y="231"/>
                  </a:cubicBezTo>
                  <a:cubicBezTo>
                    <a:pt x="294" y="274"/>
                    <a:pt x="299" y="304"/>
                    <a:pt x="316" y="323"/>
                  </a:cubicBezTo>
                  <a:cubicBezTo>
                    <a:pt x="333" y="342"/>
                    <a:pt x="357" y="351"/>
                    <a:pt x="389" y="351"/>
                  </a:cubicBezTo>
                  <a:cubicBezTo>
                    <a:pt x="411" y="351"/>
                    <a:pt x="433" y="347"/>
                    <a:pt x="450" y="339"/>
                  </a:cubicBezTo>
                  <a:cubicBezTo>
                    <a:pt x="470" y="329"/>
                    <a:pt x="484" y="317"/>
                    <a:pt x="496" y="299"/>
                  </a:cubicBezTo>
                  <a:cubicBezTo>
                    <a:pt x="510" y="280"/>
                    <a:pt x="518" y="259"/>
                    <a:pt x="523" y="235"/>
                  </a:cubicBezTo>
                  <a:cubicBezTo>
                    <a:pt x="529" y="196"/>
                    <a:pt x="524" y="168"/>
                    <a:pt x="506" y="149"/>
                  </a:cubicBezTo>
                  <a:cubicBezTo>
                    <a:pt x="488" y="129"/>
                    <a:pt x="465" y="119"/>
                    <a:pt x="434" y="119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57"/>
            <p:cNvSpPr/>
            <p:nvPr/>
          </p:nvSpPr>
          <p:spPr>
            <a:xfrm>
              <a:off x="1565" y="4093"/>
              <a:ext cx="82" cy="96"/>
            </a:xfrm>
            <a:custGeom>
              <a:rect b="b" l="l" r="r" t="t"/>
              <a:pathLst>
                <a:path extrusionOk="0" h="581" w="497">
                  <a:moveTo>
                    <a:pt x="421" y="393"/>
                  </a:moveTo>
                  <a:cubicBezTo>
                    <a:pt x="440" y="406"/>
                    <a:pt x="440" y="406"/>
                    <a:pt x="440" y="406"/>
                  </a:cubicBezTo>
                  <a:cubicBezTo>
                    <a:pt x="392" y="503"/>
                    <a:pt x="295" y="581"/>
                    <a:pt x="181" y="581"/>
                  </a:cubicBezTo>
                  <a:cubicBezTo>
                    <a:pt x="88" y="581"/>
                    <a:pt x="11" y="519"/>
                    <a:pt x="7" y="403"/>
                  </a:cubicBezTo>
                  <a:cubicBezTo>
                    <a:pt x="0" y="194"/>
                    <a:pt x="195" y="0"/>
                    <a:pt x="356" y="0"/>
                  </a:cubicBezTo>
                  <a:cubicBezTo>
                    <a:pt x="424" y="0"/>
                    <a:pt x="488" y="30"/>
                    <a:pt x="491" y="104"/>
                  </a:cubicBezTo>
                  <a:cubicBezTo>
                    <a:pt x="497" y="270"/>
                    <a:pt x="264" y="321"/>
                    <a:pt x="110" y="324"/>
                  </a:cubicBezTo>
                  <a:cubicBezTo>
                    <a:pt x="105" y="341"/>
                    <a:pt x="103" y="359"/>
                    <a:pt x="104" y="385"/>
                  </a:cubicBezTo>
                  <a:cubicBezTo>
                    <a:pt x="106" y="454"/>
                    <a:pt x="148" y="512"/>
                    <a:pt x="234" y="512"/>
                  </a:cubicBezTo>
                  <a:cubicBezTo>
                    <a:pt x="309" y="512"/>
                    <a:pt x="383" y="452"/>
                    <a:pt x="421" y="393"/>
                  </a:cubicBezTo>
                  <a:moveTo>
                    <a:pt x="400" y="93"/>
                  </a:moveTo>
                  <a:cubicBezTo>
                    <a:pt x="398" y="54"/>
                    <a:pt x="379" y="28"/>
                    <a:pt x="338" y="28"/>
                  </a:cubicBezTo>
                  <a:cubicBezTo>
                    <a:pt x="241" y="28"/>
                    <a:pt x="137" y="219"/>
                    <a:pt x="119" y="296"/>
                  </a:cubicBezTo>
                  <a:cubicBezTo>
                    <a:pt x="279" y="296"/>
                    <a:pt x="404" y="201"/>
                    <a:pt x="400" y="93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57"/>
            <p:cNvSpPr/>
            <p:nvPr/>
          </p:nvSpPr>
          <p:spPr>
            <a:xfrm>
              <a:off x="1474" y="4093"/>
              <a:ext cx="95" cy="96"/>
            </a:xfrm>
            <a:custGeom>
              <a:rect b="b" l="l" r="r" t="t"/>
              <a:pathLst>
                <a:path extrusionOk="0" h="581" w="573">
                  <a:moveTo>
                    <a:pt x="15" y="88"/>
                  </a:moveTo>
                  <a:cubicBezTo>
                    <a:pt x="32" y="86"/>
                    <a:pt x="58" y="83"/>
                    <a:pt x="70" y="83"/>
                  </a:cubicBezTo>
                  <a:cubicBezTo>
                    <a:pt x="87" y="83"/>
                    <a:pt x="104" y="86"/>
                    <a:pt x="105" y="103"/>
                  </a:cubicBezTo>
                  <a:cubicBezTo>
                    <a:pt x="105" y="114"/>
                    <a:pt x="86" y="188"/>
                    <a:pt x="83" y="205"/>
                  </a:cubicBezTo>
                  <a:cubicBezTo>
                    <a:pt x="45" y="369"/>
                    <a:pt x="45" y="369"/>
                    <a:pt x="45" y="369"/>
                  </a:cubicBezTo>
                  <a:cubicBezTo>
                    <a:pt x="30" y="436"/>
                    <a:pt x="14" y="506"/>
                    <a:pt x="0" y="561"/>
                  </a:cubicBezTo>
                  <a:cubicBezTo>
                    <a:pt x="95" y="561"/>
                    <a:pt x="95" y="561"/>
                    <a:pt x="95" y="561"/>
                  </a:cubicBezTo>
                  <a:cubicBezTo>
                    <a:pt x="149" y="302"/>
                    <a:pt x="149" y="302"/>
                    <a:pt x="149" y="302"/>
                  </a:cubicBezTo>
                  <a:cubicBezTo>
                    <a:pt x="312" y="131"/>
                    <a:pt x="375" y="76"/>
                    <a:pt x="414" y="76"/>
                  </a:cubicBezTo>
                  <a:cubicBezTo>
                    <a:pt x="431" y="76"/>
                    <a:pt x="443" y="85"/>
                    <a:pt x="444" y="106"/>
                  </a:cubicBezTo>
                  <a:cubicBezTo>
                    <a:pt x="445" y="136"/>
                    <a:pt x="427" y="204"/>
                    <a:pt x="420" y="223"/>
                  </a:cubicBezTo>
                  <a:cubicBezTo>
                    <a:pt x="365" y="413"/>
                    <a:pt x="365" y="413"/>
                    <a:pt x="365" y="413"/>
                  </a:cubicBezTo>
                  <a:cubicBezTo>
                    <a:pt x="353" y="455"/>
                    <a:pt x="344" y="493"/>
                    <a:pt x="345" y="521"/>
                  </a:cubicBezTo>
                  <a:cubicBezTo>
                    <a:pt x="346" y="562"/>
                    <a:pt x="371" y="581"/>
                    <a:pt x="409" y="581"/>
                  </a:cubicBezTo>
                  <a:cubicBezTo>
                    <a:pt x="478" y="581"/>
                    <a:pt x="529" y="508"/>
                    <a:pt x="573" y="437"/>
                  </a:cubicBezTo>
                  <a:cubicBezTo>
                    <a:pt x="560" y="413"/>
                    <a:pt x="560" y="413"/>
                    <a:pt x="560" y="413"/>
                  </a:cubicBezTo>
                  <a:cubicBezTo>
                    <a:pt x="542" y="442"/>
                    <a:pt x="501" y="505"/>
                    <a:pt x="469" y="505"/>
                  </a:cubicBezTo>
                  <a:cubicBezTo>
                    <a:pt x="458" y="505"/>
                    <a:pt x="448" y="498"/>
                    <a:pt x="448" y="481"/>
                  </a:cubicBezTo>
                  <a:cubicBezTo>
                    <a:pt x="447" y="458"/>
                    <a:pt x="457" y="425"/>
                    <a:pt x="463" y="403"/>
                  </a:cubicBezTo>
                  <a:cubicBezTo>
                    <a:pt x="524" y="182"/>
                    <a:pt x="524" y="182"/>
                    <a:pt x="524" y="182"/>
                  </a:cubicBezTo>
                  <a:cubicBezTo>
                    <a:pt x="540" y="121"/>
                    <a:pt x="548" y="81"/>
                    <a:pt x="547" y="60"/>
                  </a:cubicBezTo>
                  <a:cubicBezTo>
                    <a:pt x="546" y="19"/>
                    <a:pt x="522" y="0"/>
                    <a:pt x="485" y="0"/>
                  </a:cubicBezTo>
                  <a:cubicBezTo>
                    <a:pt x="422" y="0"/>
                    <a:pt x="338" y="46"/>
                    <a:pt x="162" y="249"/>
                  </a:cubicBezTo>
                  <a:cubicBezTo>
                    <a:pt x="159" y="249"/>
                    <a:pt x="159" y="249"/>
                    <a:pt x="159" y="249"/>
                  </a:cubicBezTo>
                  <a:cubicBezTo>
                    <a:pt x="182" y="150"/>
                    <a:pt x="182" y="150"/>
                    <a:pt x="182" y="150"/>
                  </a:cubicBezTo>
                  <a:cubicBezTo>
                    <a:pt x="194" y="95"/>
                    <a:pt x="206" y="39"/>
                    <a:pt x="217" y="0"/>
                  </a:cubicBezTo>
                  <a:cubicBezTo>
                    <a:pt x="156" y="22"/>
                    <a:pt x="68" y="46"/>
                    <a:pt x="14" y="57"/>
                  </a:cubicBezTo>
                  <a:lnTo>
                    <a:pt x="15" y="88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57"/>
            <p:cNvSpPr/>
            <p:nvPr/>
          </p:nvSpPr>
          <p:spPr>
            <a:xfrm>
              <a:off x="1649" y="4065"/>
              <a:ext cx="28" cy="28"/>
            </a:xfrm>
            <a:custGeom>
              <a:rect b="b" l="l" r="r" t="t"/>
              <a:pathLst>
                <a:path extrusionOk="0" h="170" w="171">
                  <a:moveTo>
                    <a:pt x="85" y="79"/>
                  </a:moveTo>
                  <a:cubicBezTo>
                    <a:pt x="98" y="79"/>
                    <a:pt x="109" y="78"/>
                    <a:pt x="109" y="63"/>
                  </a:cubicBezTo>
                  <a:cubicBezTo>
                    <a:pt x="109" y="50"/>
                    <a:pt x="98" y="48"/>
                    <a:pt x="8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79"/>
                    <a:pt x="68" y="79"/>
                    <a:pt x="68" y="79"/>
                  </a:cubicBezTo>
                  <a:lnTo>
                    <a:pt x="85" y="79"/>
                  </a:lnTo>
                  <a:close/>
                  <a:moveTo>
                    <a:pt x="68" y="134"/>
                  </a:moveTo>
                  <a:cubicBezTo>
                    <a:pt x="53" y="134"/>
                    <a:pt x="53" y="134"/>
                    <a:pt x="53" y="134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113" y="36"/>
                    <a:pt x="125" y="44"/>
                    <a:pt x="125" y="63"/>
                  </a:cubicBezTo>
                  <a:cubicBezTo>
                    <a:pt x="125" y="81"/>
                    <a:pt x="114" y="89"/>
                    <a:pt x="99" y="91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8" y="91"/>
                    <a:pt x="68" y="91"/>
                    <a:pt x="68" y="91"/>
                  </a:cubicBezTo>
                  <a:lnTo>
                    <a:pt x="68" y="134"/>
                  </a:lnTo>
                  <a:close/>
                  <a:moveTo>
                    <a:pt x="86" y="155"/>
                  </a:moveTo>
                  <a:cubicBezTo>
                    <a:pt x="124" y="155"/>
                    <a:pt x="154" y="126"/>
                    <a:pt x="154" y="84"/>
                  </a:cubicBezTo>
                  <a:cubicBezTo>
                    <a:pt x="154" y="44"/>
                    <a:pt x="124" y="14"/>
                    <a:pt x="86" y="14"/>
                  </a:cubicBezTo>
                  <a:cubicBezTo>
                    <a:pt x="47" y="14"/>
                    <a:pt x="17" y="44"/>
                    <a:pt x="17" y="84"/>
                  </a:cubicBezTo>
                  <a:cubicBezTo>
                    <a:pt x="17" y="126"/>
                    <a:pt x="47" y="155"/>
                    <a:pt x="86" y="155"/>
                  </a:cubicBezTo>
                  <a:moveTo>
                    <a:pt x="0" y="84"/>
                  </a:moveTo>
                  <a:cubicBezTo>
                    <a:pt x="0" y="36"/>
                    <a:pt x="39" y="0"/>
                    <a:pt x="86" y="0"/>
                  </a:cubicBezTo>
                  <a:cubicBezTo>
                    <a:pt x="132" y="0"/>
                    <a:pt x="171" y="36"/>
                    <a:pt x="171" y="84"/>
                  </a:cubicBezTo>
                  <a:cubicBezTo>
                    <a:pt x="171" y="134"/>
                    <a:pt x="132" y="170"/>
                    <a:pt x="86" y="170"/>
                  </a:cubicBezTo>
                  <a:cubicBezTo>
                    <a:pt x="39" y="170"/>
                    <a:pt x="0" y="134"/>
                    <a:pt x="0" y="84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6" name="Google Shape;376;p57"/>
          <p:cNvSpPr txBox="1"/>
          <p:nvPr/>
        </p:nvSpPr>
        <p:spPr>
          <a:xfrm>
            <a:off x="9938871" y="6592004"/>
            <a:ext cx="1665600" cy="15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cap="none">
                <a:solidFill>
                  <a:srgbClr val="515352"/>
                </a:solidFill>
                <a:latin typeface="Optimist"/>
                <a:ea typeface="Optimist"/>
                <a:cs typeface="Optimist"/>
                <a:sym typeface="Optimist"/>
              </a:rPr>
              <a:t>Confidential</a:t>
            </a:r>
            <a:endParaRPr sz="1000" cap="none">
              <a:solidFill>
                <a:srgbClr val="515352"/>
              </a:solidFill>
              <a:latin typeface="Optimist"/>
              <a:ea typeface="Optimist"/>
              <a:cs typeface="Optimist"/>
              <a:sym typeface="Optimist"/>
            </a:endParaRPr>
          </a:p>
        </p:txBody>
      </p:sp>
      <p:sp>
        <p:nvSpPr>
          <p:cNvPr id="377" name="Google Shape;377;p57"/>
          <p:cNvSpPr txBox="1"/>
          <p:nvPr/>
        </p:nvSpPr>
        <p:spPr>
          <a:xfrm>
            <a:off x="11712355" y="6545100"/>
            <a:ext cx="5028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6350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15352"/>
              </a:buClr>
              <a:buSzPts val="1000"/>
              <a:buFont typeface="Optimist"/>
              <a:buChar char="​"/>
            </a:pPr>
            <a:fld id="{00000000-1234-1234-1234-123412341234}" type="slidenum">
              <a:rPr lang="en" sz="1000">
                <a:solidFill>
                  <a:srgbClr val="515352"/>
                </a:solidFill>
                <a:latin typeface="Optimist"/>
                <a:ea typeface="Optimist"/>
                <a:cs typeface="Optimist"/>
                <a:sym typeface="Optimist"/>
              </a:rPr>
              <a:t>‹#›</a:t>
            </a:fld>
            <a:endParaRPr sz="1000">
              <a:solidFill>
                <a:srgbClr val="515352"/>
              </a:solidFill>
              <a:latin typeface="Optimist"/>
              <a:ea typeface="Optimist"/>
              <a:cs typeface="Optimist"/>
              <a:sym typeface="Optimis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genda-White 3">
  <p:cSld name="1_Agenda-White_3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8"/>
          <p:cNvSpPr txBox="1"/>
          <p:nvPr>
            <p:ph type="title"/>
          </p:nvPr>
        </p:nvSpPr>
        <p:spPr>
          <a:xfrm>
            <a:off x="466344" y="329184"/>
            <a:ext cx="112461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Optimist"/>
              <a:buNone/>
              <a:defRPr i="0" sz="2800" u="none" cap="none" strike="noStrike">
                <a:solidFill>
                  <a:schemeClr val="accent1"/>
                </a:solidFill>
                <a:latin typeface="Optimist"/>
                <a:ea typeface="Optimist"/>
                <a:cs typeface="Optimist"/>
                <a:sym typeface="Optimi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800">
                <a:latin typeface="Optimist"/>
                <a:ea typeface="Optimist"/>
                <a:cs typeface="Optimist"/>
                <a:sym typeface="Optimis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800">
                <a:latin typeface="Optimist"/>
                <a:ea typeface="Optimist"/>
                <a:cs typeface="Optimist"/>
                <a:sym typeface="Optimis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800">
                <a:latin typeface="Optimist"/>
                <a:ea typeface="Optimist"/>
                <a:cs typeface="Optimist"/>
                <a:sym typeface="Optimis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800">
                <a:latin typeface="Optimist"/>
                <a:ea typeface="Optimist"/>
                <a:cs typeface="Optimist"/>
                <a:sym typeface="Optimis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800">
                <a:latin typeface="Optimist"/>
                <a:ea typeface="Optimist"/>
                <a:cs typeface="Optimist"/>
                <a:sym typeface="Optimis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800">
                <a:latin typeface="Optimist"/>
                <a:ea typeface="Optimist"/>
                <a:cs typeface="Optimist"/>
                <a:sym typeface="Optimis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800">
                <a:latin typeface="Optimist"/>
                <a:ea typeface="Optimist"/>
                <a:cs typeface="Optimist"/>
                <a:sym typeface="Optimis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800">
                <a:latin typeface="Optimist"/>
                <a:ea typeface="Optimist"/>
                <a:cs typeface="Optimist"/>
                <a:sym typeface="Optimist"/>
              </a:defRPr>
            </a:lvl9pPr>
          </a:lstStyle>
          <a:p/>
        </p:txBody>
      </p:sp>
      <p:sp>
        <p:nvSpPr>
          <p:cNvPr id="380" name="Google Shape;380;p58"/>
          <p:cNvSpPr txBox="1"/>
          <p:nvPr>
            <p:ph idx="1" type="body"/>
          </p:nvPr>
        </p:nvSpPr>
        <p:spPr>
          <a:xfrm>
            <a:off x="468313" y="1408175"/>
            <a:ext cx="112422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0" lIns="0" spcFirstLastPara="1" rIns="0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Optimist"/>
              <a:buChar char="•"/>
              <a:defRPr i="0" sz="20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1pPr>
            <a:lvl2pPr indent="-330200" lvl="1" marL="914400" marR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Optimist"/>
              <a:buChar char="•"/>
              <a:defRPr i="0" sz="16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2pPr>
            <a:lvl3pPr indent="-317500" lvl="2" marL="1371600" marR="0" rtl="0" algn="l">
              <a:lnSpc>
                <a:spcPct val="128571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timist"/>
              <a:buChar char="•"/>
              <a:defRPr i="0" sz="14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Optimist"/>
              <a:buChar char="​"/>
              <a:defRPr i="0" sz="2000" u="none" cap="none" strike="noStrike">
                <a:solidFill>
                  <a:schemeClr val="accent1"/>
                </a:solidFill>
                <a:latin typeface="Optimist"/>
                <a:ea typeface="Optimist"/>
                <a:cs typeface="Optimist"/>
                <a:sym typeface="Optimist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Optimist"/>
              <a:buChar char="​"/>
              <a:defRPr i="0" sz="16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timist"/>
              <a:buChar char="​"/>
              <a:defRPr i="0" sz="14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6pPr>
            <a:lvl7pPr indent="-304800" lvl="6" marL="3200400" marR="0" rtl="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Optimist"/>
              <a:buChar char="•"/>
              <a:defRPr i="0" sz="12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7pPr>
            <a:lvl8pPr indent="-298450" lvl="7" marL="3657600" marR="0" rtl="0" algn="l">
              <a:lnSpc>
                <a:spcPct val="10909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Optimist"/>
              <a:buChar char="•"/>
              <a:defRPr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8pPr>
            <a:lvl9pPr indent="-292100" lvl="8" marL="4114800" marR="0" rtl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1000"/>
              <a:buFont typeface="Optimist"/>
              <a:buChar char="•"/>
              <a:defRPr i="0" sz="10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9pPr>
          </a:lstStyle>
          <a:p/>
        </p:txBody>
      </p:sp>
      <p:grpSp>
        <p:nvGrpSpPr>
          <p:cNvPr id="381" name="Google Shape;381;p58"/>
          <p:cNvGrpSpPr/>
          <p:nvPr/>
        </p:nvGrpSpPr>
        <p:grpSpPr>
          <a:xfrm>
            <a:off x="193970" y="6369731"/>
            <a:ext cx="1033570" cy="397895"/>
            <a:chOff x="676" y="3865"/>
            <a:chExt cx="1001" cy="385"/>
          </a:xfrm>
        </p:grpSpPr>
        <p:sp>
          <p:nvSpPr>
            <p:cNvPr id="382" name="Google Shape;382;p58"/>
            <p:cNvSpPr/>
            <p:nvPr/>
          </p:nvSpPr>
          <p:spPr>
            <a:xfrm>
              <a:off x="681" y="3904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58"/>
            <p:cNvSpPr/>
            <p:nvPr/>
          </p:nvSpPr>
          <p:spPr>
            <a:xfrm>
              <a:off x="941" y="3865"/>
              <a:ext cx="692" cy="385"/>
            </a:xfrm>
            <a:custGeom>
              <a:rect b="b" l="l" r="r" t="t"/>
              <a:pathLst>
                <a:path extrusionOk="0" h="2335" w="4194">
                  <a:moveTo>
                    <a:pt x="4020" y="432"/>
                  </a:moveTo>
                  <a:cubicBezTo>
                    <a:pt x="3628" y="0"/>
                    <a:pt x="1106" y="389"/>
                    <a:pt x="34" y="623"/>
                  </a:cubicBezTo>
                  <a:cubicBezTo>
                    <a:pt x="9" y="629"/>
                    <a:pt x="9" y="629"/>
                    <a:pt x="9" y="629"/>
                  </a:cubicBezTo>
                  <a:cubicBezTo>
                    <a:pt x="3" y="630"/>
                    <a:pt x="0" y="635"/>
                    <a:pt x="1" y="640"/>
                  </a:cubicBezTo>
                  <a:cubicBezTo>
                    <a:pt x="2" y="645"/>
                    <a:pt x="7" y="648"/>
                    <a:pt x="12" y="647"/>
                  </a:cubicBezTo>
                  <a:cubicBezTo>
                    <a:pt x="37" y="643"/>
                    <a:pt x="37" y="643"/>
                    <a:pt x="37" y="643"/>
                  </a:cubicBezTo>
                  <a:cubicBezTo>
                    <a:pt x="925" y="484"/>
                    <a:pt x="2773" y="265"/>
                    <a:pt x="3170" y="659"/>
                  </a:cubicBezTo>
                  <a:cubicBezTo>
                    <a:pt x="3292" y="780"/>
                    <a:pt x="3263" y="935"/>
                    <a:pt x="3122" y="1117"/>
                  </a:cubicBezTo>
                  <a:cubicBezTo>
                    <a:pt x="3198" y="1166"/>
                    <a:pt x="3252" y="1243"/>
                    <a:pt x="3276" y="1339"/>
                  </a:cubicBezTo>
                  <a:cubicBezTo>
                    <a:pt x="3825" y="973"/>
                    <a:pt x="4194" y="625"/>
                    <a:pt x="4020" y="432"/>
                  </a:cubicBezTo>
                  <a:moveTo>
                    <a:pt x="2388" y="1754"/>
                  </a:moveTo>
                  <a:cubicBezTo>
                    <a:pt x="2388" y="1754"/>
                    <a:pt x="2387" y="1754"/>
                    <a:pt x="2387" y="1754"/>
                  </a:cubicBezTo>
                  <a:cubicBezTo>
                    <a:pt x="2138" y="1930"/>
                    <a:pt x="1844" y="2115"/>
                    <a:pt x="1527" y="2309"/>
                  </a:cubicBezTo>
                  <a:cubicBezTo>
                    <a:pt x="1515" y="2316"/>
                    <a:pt x="1515" y="2316"/>
                    <a:pt x="1515" y="2316"/>
                  </a:cubicBezTo>
                  <a:cubicBezTo>
                    <a:pt x="1510" y="2319"/>
                    <a:pt x="1509" y="2325"/>
                    <a:pt x="1512" y="2330"/>
                  </a:cubicBezTo>
                  <a:cubicBezTo>
                    <a:pt x="1515" y="2334"/>
                    <a:pt x="1521" y="2335"/>
                    <a:pt x="1525" y="2332"/>
                  </a:cubicBezTo>
                  <a:cubicBezTo>
                    <a:pt x="1536" y="2326"/>
                    <a:pt x="1536" y="2326"/>
                    <a:pt x="1536" y="2326"/>
                  </a:cubicBezTo>
                  <a:cubicBezTo>
                    <a:pt x="1805" y="2186"/>
                    <a:pt x="2113" y="2020"/>
                    <a:pt x="2424" y="1849"/>
                  </a:cubicBezTo>
                  <a:cubicBezTo>
                    <a:pt x="2426" y="1848"/>
                    <a:pt x="2427" y="1847"/>
                    <a:pt x="2429" y="1846"/>
                  </a:cubicBezTo>
                  <a:cubicBezTo>
                    <a:pt x="2412" y="1818"/>
                    <a:pt x="2398" y="1787"/>
                    <a:pt x="2388" y="1754"/>
                  </a:cubicBezTo>
                </a:path>
              </a:pathLst>
            </a:custGeom>
            <a:solidFill>
              <a:srgbClr val="D0302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58"/>
            <p:cNvSpPr/>
            <p:nvPr/>
          </p:nvSpPr>
          <p:spPr>
            <a:xfrm>
              <a:off x="1340" y="4048"/>
              <a:ext cx="139" cy="142"/>
            </a:xfrm>
            <a:custGeom>
              <a:rect b="b" l="l" r="r" t="t"/>
              <a:pathLst>
                <a:path extrusionOk="0" h="858" w="842">
                  <a:moveTo>
                    <a:pt x="9" y="525"/>
                  </a:moveTo>
                  <a:cubicBezTo>
                    <a:pt x="0" y="265"/>
                    <a:pt x="203" y="0"/>
                    <a:pt x="499" y="0"/>
                  </a:cubicBezTo>
                  <a:cubicBezTo>
                    <a:pt x="696" y="0"/>
                    <a:pt x="826" y="132"/>
                    <a:pt x="833" y="333"/>
                  </a:cubicBezTo>
                  <a:cubicBezTo>
                    <a:pt x="842" y="607"/>
                    <a:pt x="652" y="858"/>
                    <a:pt x="343" y="858"/>
                  </a:cubicBezTo>
                  <a:cubicBezTo>
                    <a:pt x="145" y="858"/>
                    <a:pt x="16" y="727"/>
                    <a:pt x="9" y="525"/>
                  </a:cubicBezTo>
                  <a:moveTo>
                    <a:pt x="137" y="533"/>
                  </a:moveTo>
                  <a:cubicBezTo>
                    <a:pt x="142" y="685"/>
                    <a:pt x="239" y="810"/>
                    <a:pt x="364" y="810"/>
                  </a:cubicBezTo>
                  <a:cubicBezTo>
                    <a:pt x="607" y="810"/>
                    <a:pt x="711" y="511"/>
                    <a:pt x="704" y="312"/>
                  </a:cubicBezTo>
                  <a:cubicBezTo>
                    <a:pt x="699" y="159"/>
                    <a:pt x="600" y="35"/>
                    <a:pt x="475" y="35"/>
                  </a:cubicBezTo>
                  <a:cubicBezTo>
                    <a:pt x="265" y="35"/>
                    <a:pt x="130" y="332"/>
                    <a:pt x="137" y="533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58"/>
            <p:cNvSpPr/>
            <p:nvPr/>
          </p:nvSpPr>
          <p:spPr>
            <a:xfrm>
              <a:off x="801" y="4078"/>
              <a:ext cx="120" cy="83"/>
            </a:xfrm>
            <a:custGeom>
              <a:rect b="b" l="l" r="r" t="t"/>
              <a:pathLst>
                <a:path extrusionOk="0" h="505" w="729">
                  <a:moveTo>
                    <a:pt x="727" y="117"/>
                  </a:moveTo>
                  <a:cubicBezTo>
                    <a:pt x="726" y="141"/>
                    <a:pt x="722" y="161"/>
                    <a:pt x="716" y="198"/>
                  </a:cubicBezTo>
                  <a:cubicBezTo>
                    <a:pt x="672" y="442"/>
                    <a:pt x="672" y="442"/>
                    <a:pt x="672" y="442"/>
                  </a:cubicBezTo>
                  <a:cubicBezTo>
                    <a:pt x="669" y="463"/>
                    <a:pt x="677" y="480"/>
                    <a:pt x="697" y="492"/>
                  </a:cubicBezTo>
                  <a:cubicBezTo>
                    <a:pt x="696" y="501"/>
                    <a:pt x="696" y="501"/>
                    <a:pt x="696" y="501"/>
                  </a:cubicBezTo>
                  <a:cubicBezTo>
                    <a:pt x="447" y="501"/>
                    <a:pt x="447" y="501"/>
                    <a:pt x="447" y="501"/>
                  </a:cubicBezTo>
                  <a:cubicBezTo>
                    <a:pt x="445" y="439"/>
                    <a:pt x="445" y="439"/>
                    <a:pt x="445" y="439"/>
                  </a:cubicBezTo>
                  <a:cubicBezTo>
                    <a:pt x="408" y="461"/>
                    <a:pt x="365" y="479"/>
                    <a:pt x="325" y="490"/>
                  </a:cubicBezTo>
                  <a:cubicBezTo>
                    <a:pt x="286" y="500"/>
                    <a:pt x="254" y="505"/>
                    <a:pt x="206" y="505"/>
                  </a:cubicBezTo>
                  <a:cubicBezTo>
                    <a:pt x="126" y="505"/>
                    <a:pt x="79" y="496"/>
                    <a:pt x="48" y="469"/>
                  </a:cubicBezTo>
                  <a:cubicBezTo>
                    <a:pt x="15" y="440"/>
                    <a:pt x="0" y="421"/>
                    <a:pt x="1" y="381"/>
                  </a:cubicBezTo>
                  <a:cubicBezTo>
                    <a:pt x="3" y="359"/>
                    <a:pt x="14" y="329"/>
                    <a:pt x="31" y="309"/>
                  </a:cubicBezTo>
                  <a:cubicBezTo>
                    <a:pt x="49" y="288"/>
                    <a:pt x="72" y="275"/>
                    <a:pt x="98" y="263"/>
                  </a:cubicBezTo>
                  <a:cubicBezTo>
                    <a:pt x="123" y="250"/>
                    <a:pt x="153" y="242"/>
                    <a:pt x="197" y="235"/>
                  </a:cubicBezTo>
                  <a:cubicBezTo>
                    <a:pt x="241" y="228"/>
                    <a:pt x="303" y="220"/>
                    <a:pt x="385" y="214"/>
                  </a:cubicBezTo>
                  <a:cubicBezTo>
                    <a:pt x="428" y="210"/>
                    <a:pt x="454" y="200"/>
                    <a:pt x="467" y="195"/>
                  </a:cubicBezTo>
                  <a:cubicBezTo>
                    <a:pt x="484" y="188"/>
                    <a:pt x="490" y="181"/>
                    <a:pt x="493" y="167"/>
                  </a:cubicBezTo>
                  <a:cubicBezTo>
                    <a:pt x="498" y="142"/>
                    <a:pt x="490" y="128"/>
                    <a:pt x="456" y="121"/>
                  </a:cubicBezTo>
                  <a:cubicBezTo>
                    <a:pt x="367" y="104"/>
                    <a:pt x="199" y="133"/>
                    <a:pt x="112" y="154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273" y="11"/>
                    <a:pt x="380" y="0"/>
                    <a:pt x="493" y="0"/>
                  </a:cubicBezTo>
                  <a:cubicBezTo>
                    <a:pt x="672" y="0"/>
                    <a:pt x="729" y="51"/>
                    <a:pt x="727" y="117"/>
                  </a:cubicBezTo>
                  <a:moveTo>
                    <a:pt x="471" y="276"/>
                  </a:moveTo>
                  <a:cubicBezTo>
                    <a:pt x="460" y="280"/>
                    <a:pt x="446" y="284"/>
                    <a:pt x="430" y="288"/>
                  </a:cubicBezTo>
                  <a:cubicBezTo>
                    <a:pt x="413" y="292"/>
                    <a:pt x="382" y="297"/>
                    <a:pt x="337" y="304"/>
                  </a:cubicBezTo>
                  <a:cubicBezTo>
                    <a:pt x="306" y="309"/>
                    <a:pt x="285" y="315"/>
                    <a:pt x="273" y="324"/>
                  </a:cubicBezTo>
                  <a:cubicBezTo>
                    <a:pt x="261" y="333"/>
                    <a:pt x="254" y="343"/>
                    <a:pt x="252" y="356"/>
                  </a:cubicBezTo>
                  <a:cubicBezTo>
                    <a:pt x="250" y="369"/>
                    <a:pt x="254" y="380"/>
                    <a:pt x="266" y="388"/>
                  </a:cubicBezTo>
                  <a:cubicBezTo>
                    <a:pt x="278" y="396"/>
                    <a:pt x="298" y="401"/>
                    <a:pt x="325" y="401"/>
                  </a:cubicBezTo>
                  <a:cubicBezTo>
                    <a:pt x="346" y="401"/>
                    <a:pt x="367" y="397"/>
                    <a:pt x="387" y="391"/>
                  </a:cubicBezTo>
                  <a:cubicBezTo>
                    <a:pt x="407" y="384"/>
                    <a:pt x="424" y="375"/>
                    <a:pt x="437" y="364"/>
                  </a:cubicBezTo>
                  <a:cubicBezTo>
                    <a:pt x="446" y="356"/>
                    <a:pt x="453" y="345"/>
                    <a:pt x="458" y="333"/>
                  </a:cubicBezTo>
                  <a:cubicBezTo>
                    <a:pt x="461" y="324"/>
                    <a:pt x="466" y="306"/>
                    <a:pt x="471" y="276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58"/>
            <p:cNvSpPr/>
            <p:nvPr/>
          </p:nvSpPr>
          <p:spPr>
            <a:xfrm>
              <a:off x="1040" y="4049"/>
              <a:ext cx="60" cy="113"/>
            </a:xfrm>
            <a:custGeom>
              <a:rect b="b" l="l" r="r" t="t"/>
              <a:pathLst>
                <a:path extrusionOk="0" h="672" w="362">
                  <a:moveTo>
                    <a:pt x="99" y="72"/>
                  </a:moveTo>
                  <a:cubicBezTo>
                    <a:pt x="106" y="32"/>
                    <a:pt x="169" y="0"/>
                    <a:pt x="240" y="0"/>
                  </a:cubicBezTo>
                  <a:cubicBezTo>
                    <a:pt x="311" y="0"/>
                    <a:pt x="362" y="32"/>
                    <a:pt x="356" y="72"/>
                  </a:cubicBezTo>
                  <a:cubicBezTo>
                    <a:pt x="348" y="113"/>
                    <a:pt x="285" y="145"/>
                    <a:pt x="214" y="145"/>
                  </a:cubicBezTo>
                  <a:cubicBezTo>
                    <a:pt x="143" y="145"/>
                    <a:pt x="92" y="113"/>
                    <a:pt x="99" y="72"/>
                  </a:cubicBezTo>
                  <a:moveTo>
                    <a:pt x="0" y="672"/>
                  </a:moveTo>
                  <a:cubicBezTo>
                    <a:pt x="86" y="185"/>
                    <a:pt x="86" y="185"/>
                    <a:pt x="86" y="185"/>
                  </a:cubicBezTo>
                  <a:cubicBezTo>
                    <a:pt x="324" y="185"/>
                    <a:pt x="324" y="185"/>
                    <a:pt x="324" y="185"/>
                  </a:cubicBezTo>
                  <a:cubicBezTo>
                    <a:pt x="238" y="672"/>
                    <a:pt x="238" y="672"/>
                    <a:pt x="238" y="672"/>
                  </a:cubicBezTo>
                  <a:lnTo>
                    <a:pt x="0" y="672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58"/>
            <p:cNvSpPr/>
            <p:nvPr/>
          </p:nvSpPr>
          <p:spPr>
            <a:xfrm>
              <a:off x="1156" y="4078"/>
              <a:ext cx="120" cy="83"/>
            </a:xfrm>
            <a:custGeom>
              <a:rect b="b" l="l" r="r" t="t"/>
              <a:pathLst>
                <a:path extrusionOk="0" h="505" w="729">
                  <a:moveTo>
                    <a:pt x="728" y="117"/>
                  </a:moveTo>
                  <a:cubicBezTo>
                    <a:pt x="727" y="141"/>
                    <a:pt x="722" y="162"/>
                    <a:pt x="716" y="198"/>
                  </a:cubicBezTo>
                  <a:cubicBezTo>
                    <a:pt x="673" y="442"/>
                    <a:pt x="673" y="442"/>
                    <a:pt x="673" y="442"/>
                  </a:cubicBezTo>
                  <a:cubicBezTo>
                    <a:pt x="669" y="463"/>
                    <a:pt x="677" y="480"/>
                    <a:pt x="697" y="492"/>
                  </a:cubicBezTo>
                  <a:cubicBezTo>
                    <a:pt x="695" y="501"/>
                    <a:pt x="695" y="501"/>
                    <a:pt x="695" y="501"/>
                  </a:cubicBezTo>
                  <a:cubicBezTo>
                    <a:pt x="447" y="501"/>
                    <a:pt x="447" y="501"/>
                    <a:pt x="447" y="501"/>
                  </a:cubicBezTo>
                  <a:cubicBezTo>
                    <a:pt x="445" y="439"/>
                    <a:pt x="445" y="439"/>
                    <a:pt x="445" y="439"/>
                  </a:cubicBezTo>
                  <a:cubicBezTo>
                    <a:pt x="409" y="461"/>
                    <a:pt x="365" y="479"/>
                    <a:pt x="325" y="490"/>
                  </a:cubicBezTo>
                  <a:cubicBezTo>
                    <a:pt x="286" y="500"/>
                    <a:pt x="254" y="505"/>
                    <a:pt x="206" y="505"/>
                  </a:cubicBezTo>
                  <a:cubicBezTo>
                    <a:pt x="125" y="505"/>
                    <a:pt x="80" y="497"/>
                    <a:pt x="48" y="469"/>
                  </a:cubicBezTo>
                  <a:cubicBezTo>
                    <a:pt x="15" y="440"/>
                    <a:pt x="0" y="421"/>
                    <a:pt x="2" y="381"/>
                  </a:cubicBezTo>
                  <a:cubicBezTo>
                    <a:pt x="2" y="359"/>
                    <a:pt x="14" y="329"/>
                    <a:pt x="31" y="309"/>
                  </a:cubicBezTo>
                  <a:cubicBezTo>
                    <a:pt x="49" y="288"/>
                    <a:pt x="72" y="275"/>
                    <a:pt x="98" y="263"/>
                  </a:cubicBezTo>
                  <a:cubicBezTo>
                    <a:pt x="124" y="251"/>
                    <a:pt x="154" y="242"/>
                    <a:pt x="197" y="234"/>
                  </a:cubicBezTo>
                  <a:cubicBezTo>
                    <a:pt x="242" y="228"/>
                    <a:pt x="303" y="220"/>
                    <a:pt x="385" y="213"/>
                  </a:cubicBezTo>
                  <a:cubicBezTo>
                    <a:pt x="428" y="210"/>
                    <a:pt x="454" y="200"/>
                    <a:pt x="466" y="195"/>
                  </a:cubicBezTo>
                  <a:cubicBezTo>
                    <a:pt x="484" y="189"/>
                    <a:pt x="490" y="181"/>
                    <a:pt x="493" y="167"/>
                  </a:cubicBezTo>
                  <a:cubicBezTo>
                    <a:pt x="497" y="143"/>
                    <a:pt x="490" y="128"/>
                    <a:pt x="456" y="121"/>
                  </a:cubicBezTo>
                  <a:cubicBezTo>
                    <a:pt x="366" y="103"/>
                    <a:pt x="199" y="133"/>
                    <a:pt x="112" y="154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274" y="11"/>
                    <a:pt x="380" y="0"/>
                    <a:pt x="493" y="0"/>
                  </a:cubicBezTo>
                  <a:cubicBezTo>
                    <a:pt x="672" y="0"/>
                    <a:pt x="729" y="51"/>
                    <a:pt x="728" y="117"/>
                  </a:cubicBezTo>
                  <a:moveTo>
                    <a:pt x="471" y="277"/>
                  </a:moveTo>
                  <a:cubicBezTo>
                    <a:pt x="460" y="280"/>
                    <a:pt x="446" y="284"/>
                    <a:pt x="430" y="288"/>
                  </a:cubicBezTo>
                  <a:cubicBezTo>
                    <a:pt x="413" y="292"/>
                    <a:pt x="382" y="297"/>
                    <a:pt x="337" y="304"/>
                  </a:cubicBezTo>
                  <a:cubicBezTo>
                    <a:pt x="306" y="309"/>
                    <a:pt x="285" y="316"/>
                    <a:pt x="273" y="324"/>
                  </a:cubicBezTo>
                  <a:cubicBezTo>
                    <a:pt x="261" y="333"/>
                    <a:pt x="255" y="343"/>
                    <a:pt x="252" y="356"/>
                  </a:cubicBezTo>
                  <a:cubicBezTo>
                    <a:pt x="250" y="369"/>
                    <a:pt x="255" y="380"/>
                    <a:pt x="266" y="388"/>
                  </a:cubicBezTo>
                  <a:cubicBezTo>
                    <a:pt x="278" y="396"/>
                    <a:pt x="298" y="400"/>
                    <a:pt x="326" y="400"/>
                  </a:cubicBezTo>
                  <a:cubicBezTo>
                    <a:pt x="347" y="400"/>
                    <a:pt x="367" y="397"/>
                    <a:pt x="387" y="391"/>
                  </a:cubicBezTo>
                  <a:cubicBezTo>
                    <a:pt x="407" y="384"/>
                    <a:pt x="424" y="375"/>
                    <a:pt x="437" y="364"/>
                  </a:cubicBezTo>
                  <a:cubicBezTo>
                    <a:pt x="446" y="356"/>
                    <a:pt x="453" y="345"/>
                    <a:pt x="458" y="333"/>
                  </a:cubicBezTo>
                  <a:cubicBezTo>
                    <a:pt x="461" y="325"/>
                    <a:pt x="466" y="306"/>
                    <a:pt x="471" y="277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58"/>
            <p:cNvSpPr/>
            <p:nvPr/>
          </p:nvSpPr>
          <p:spPr>
            <a:xfrm>
              <a:off x="676" y="4047"/>
              <a:ext cx="138" cy="115"/>
            </a:xfrm>
            <a:custGeom>
              <a:rect b="b" l="l" r="r" t="t"/>
              <a:pathLst>
                <a:path extrusionOk="0" h="699" w="835">
                  <a:moveTo>
                    <a:pt x="724" y="512"/>
                  </a:moveTo>
                  <a:cubicBezTo>
                    <a:pt x="646" y="528"/>
                    <a:pt x="603" y="534"/>
                    <a:pt x="526" y="534"/>
                  </a:cubicBezTo>
                  <a:cubicBezTo>
                    <a:pt x="412" y="534"/>
                    <a:pt x="322" y="477"/>
                    <a:pt x="327" y="374"/>
                  </a:cubicBezTo>
                  <a:cubicBezTo>
                    <a:pt x="330" y="305"/>
                    <a:pt x="412" y="159"/>
                    <a:pt x="620" y="159"/>
                  </a:cubicBezTo>
                  <a:cubicBezTo>
                    <a:pt x="685" y="159"/>
                    <a:pt x="736" y="171"/>
                    <a:pt x="805" y="210"/>
                  </a:cubicBezTo>
                  <a:cubicBezTo>
                    <a:pt x="835" y="41"/>
                    <a:pt x="835" y="41"/>
                    <a:pt x="835" y="41"/>
                  </a:cubicBezTo>
                  <a:cubicBezTo>
                    <a:pt x="741" y="5"/>
                    <a:pt x="680" y="0"/>
                    <a:pt x="599" y="1"/>
                  </a:cubicBezTo>
                  <a:cubicBezTo>
                    <a:pt x="327" y="4"/>
                    <a:pt x="66" y="128"/>
                    <a:pt x="33" y="379"/>
                  </a:cubicBezTo>
                  <a:cubicBezTo>
                    <a:pt x="0" y="635"/>
                    <a:pt x="313" y="699"/>
                    <a:pt x="451" y="698"/>
                  </a:cubicBezTo>
                  <a:cubicBezTo>
                    <a:pt x="531" y="698"/>
                    <a:pt x="615" y="695"/>
                    <a:pt x="692" y="687"/>
                  </a:cubicBezTo>
                  <a:lnTo>
                    <a:pt x="724" y="512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58"/>
            <p:cNvSpPr/>
            <p:nvPr/>
          </p:nvSpPr>
          <p:spPr>
            <a:xfrm>
              <a:off x="1097" y="4054"/>
              <a:ext cx="78" cy="108"/>
            </a:xfrm>
            <a:custGeom>
              <a:rect b="b" l="l" r="r" t="t"/>
              <a:pathLst>
                <a:path extrusionOk="0" h="643" w="473">
                  <a:moveTo>
                    <a:pt x="111" y="153"/>
                  </a:moveTo>
                  <a:cubicBezTo>
                    <a:pt x="128" y="54"/>
                    <a:pt x="128" y="54"/>
                    <a:pt x="128" y="54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351" y="153"/>
                    <a:pt x="351" y="153"/>
                    <a:pt x="351" y="153"/>
                  </a:cubicBezTo>
                  <a:cubicBezTo>
                    <a:pt x="473" y="153"/>
                    <a:pt x="473" y="153"/>
                    <a:pt x="473" y="153"/>
                  </a:cubicBezTo>
                  <a:cubicBezTo>
                    <a:pt x="450" y="252"/>
                    <a:pt x="450" y="252"/>
                    <a:pt x="450" y="252"/>
                  </a:cubicBezTo>
                  <a:cubicBezTo>
                    <a:pt x="331" y="251"/>
                    <a:pt x="331" y="251"/>
                    <a:pt x="331" y="251"/>
                  </a:cubicBezTo>
                  <a:cubicBezTo>
                    <a:pt x="260" y="643"/>
                    <a:pt x="260" y="643"/>
                    <a:pt x="260" y="643"/>
                  </a:cubicBezTo>
                  <a:cubicBezTo>
                    <a:pt x="260" y="643"/>
                    <a:pt x="20" y="642"/>
                    <a:pt x="19" y="643"/>
                  </a:cubicBezTo>
                  <a:cubicBezTo>
                    <a:pt x="90" y="252"/>
                    <a:pt x="90" y="252"/>
                    <a:pt x="9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18" y="153"/>
                    <a:pt x="18" y="153"/>
                    <a:pt x="18" y="153"/>
                  </a:cubicBezTo>
                  <a:lnTo>
                    <a:pt x="111" y="153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58"/>
            <p:cNvSpPr/>
            <p:nvPr/>
          </p:nvSpPr>
          <p:spPr>
            <a:xfrm>
              <a:off x="1276" y="4048"/>
              <a:ext cx="59" cy="113"/>
            </a:xfrm>
            <a:custGeom>
              <a:rect b="b" l="l" r="r" t="t"/>
              <a:pathLst>
                <a:path extrusionOk="0" h="113" w="59">
                  <a:moveTo>
                    <a:pt x="40" y="113"/>
                  </a:moveTo>
                  <a:lnTo>
                    <a:pt x="0" y="113"/>
                  </a:lnTo>
                  <a:lnTo>
                    <a:pt x="20" y="0"/>
                  </a:lnTo>
                  <a:lnTo>
                    <a:pt x="59" y="1"/>
                  </a:lnTo>
                  <a:lnTo>
                    <a:pt x="40" y="113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58"/>
            <p:cNvSpPr/>
            <p:nvPr/>
          </p:nvSpPr>
          <p:spPr>
            <a:xfrm>
              <a:off x="916" y="4079"/>
              <a:ext cx="126" cy="109"/>
            </a:xfrm>
            <a:custGeom>
              <a:rect b="b" l="l" r="r" t="t"/>
              <a:pathLst>
                <a:path extrusionOk="0" h="661" w="763">
                  <a:moveTo>
                    <a:pt x="0" y="661"/>
                  </a:moveTo>
                  <a:cubicBezTo>
                    <a:pt x="116" y="8"/>
                    <a:pt x="116" y="8"/>
                    <a:pt x="116" y="8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09" y="91"/>
                    <a:pt x="309" y="91"/>
                    <a:pt x="309" y="91"/>
                  </a:cubicBezTo>
                  <a:cubicBezTo>
                    <a:pt x="327" y="66"/>
                    <a:pt x="356" y="46"/>
                    <a:pt x="396" y="29"/>
                  </a:cubicBezTo>
                  <a:cubicBezTo>
                    <a:pt x="436" y="13"/>
                    <a:pt x="482" y="0"/>
                    <a:pt x="531" y="0"/>
                  </a:cubicBezTo>
                  <a:cubicBezTo>
                    <a:pt x="586" y="0"/>
                    <a:pt x="619" y="3"/>
                    <a:pt x="660" y="24"/>
                  </a:cubicBezTo>
                  <a:cubicBezTo>
                    <a:pt x="701" y="46"/>
                    <a:pt x="729" y="77"/>
                    <a:pt x="745" y="117"/>
                  </a:cubicBezTo>
                  <a:cubicBezTo>
                    <a:pt x="760" y="157"/>
                    <a:pt x="763" y="201"/>
                    <a:pt x="755" y="250"/>
                  </a:cubicBezTo>
                  <a:cubicBezTo>
                    <a:pt x="741" y="330"/>
                    <a:pt x="702" y="393"/>
                    <a:pt x="637" y="440"/>
                  </a:cubicBezTo>
                  <a:cubicBezTo>
                    <a:pt x="573" y="487"/>
                    <a:pt x="516" y="499"/>
                    <a:pt x="434" y="499"/>
                  </a:cubicBezTo>
                  <a:cubicBezTo>
                    <a:pt x="405" y="499"/>
                    <a:pt x="381" y="496"/>
                    <a:pt x="360" y="491"/>
                  </a:cubicBezTo>
                  <a:cubicBezTo>
                    <a:pt x="341" y="486"/>
                    <a:pt x="325" y="480"/>
                    <a:pt x="313" y="472"/>
                  </a:cubicBezTo>
                  <a:cubicBezTo>
                    <a:pt x="301" y="465"/>
                    <a:pt x="289" y="454"/>
                    <a:pt x="274" y="437"/>
                  </a:cubicBezTo>
                  <a:cubicBezTo>
                    <a:pt x="235" y="661"/>
                    <a:pt x="235" y="661"/>
                    <a:pt x="235" y="661"/>
                  </a:cubicBezTo>
                  <a:lnTo>
                    <a:pt x="0" y="661"/>
                  </a:lnTo>
                  <a:close/>
                  <a:moveTo>
                    <a:pt x="434" y="119"/>
                  </a:moveTo>
                  <a:cubicBezTo>
                    <a:pt x="402" y="119"/>
                    <a:pt x="374" y="129"/>
                    <a:pt x="349" y="148"/>
                  </a:cubicBezTo>
                  <a:cubicBezTo>
                    <a:pt x="324" y="167"/>
                    <a:pt x="308" y="194"/>
                    <a:pt x="302" y="231"/>
                  </a:cubicBezTo>
                  <a:cubicBezTo>
                    <a:pt x="294" y="274"/>
                    <a:pt x="299" y="304"/>
                    <a:pt x="316" y="323"/>
                  </a:cubicBezTo>
                  <a:cubicBezTo>
                    <a:pt x="333" y="342"/>
                    <a:pt x="357" y="351"/>
                    <a:pt x="389" y="351"/>
                  </a:cubicBezTo>
                  <a:cubicBezTo>
                    <a:pt x="411" y="351"/>
                    <a:pt x="433" y="347"/>
                    <a:pt x="450" y="339"/>
                  </a:cubicBezTo>
                  <a:cubicBezTo>
                    <a:pt x="470" y="329"/>
                    <a:pt x="484" y="317"/>
                    <a:pt x="496" y="299"/>
                  </a:cubicBezTo>
                  <a:cubicBezTo>
                    <a:pt x="510" y="280"/>
                    <a:pt x="518" y="259"/>
                    <a:pt x="523" y="235"/>
                  </a:cubicBezTo>
                  <a:cubicBezTo>
                    <a:pt x="529" y="196"/>
                    <a:pt x="524" y="168"/>
                    <a:pt x="506" y="149"/>
                  </a:cubicBezTo>
                  <a:cubicBezTo>
                    <a:pt x="488" y="129"/>
                    <a:pt x="465" y="119"/>
                    <a:pt x="434" y="119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58"/>
            <p:cNvSpPr/>
            <p:nvPr/>
          </p:nvSpPr>
          <p:spPr>
            <a:xfrm>
              <a:off x="1565" y="4093"/>
              <a:ext cx="82" cy="96"/>
            </a:xfrm>
            <a:custGeom>
              <a:rect b="b" l="l" r="r" t="t"/>
              <a:pathLst>
                <a:path extrusionOk="0" h="581" w="497">
                  <a:moveTo>
                    <a:pt x="421" y="393"/>
                  </a:moveTo>
                  <a:cubicBezTo>
                    <a:pt x="440" y="406"/>
                    <a:pt x="440" y="406"/>
                    <a:pt x="440" y="406"/>
                  </a:cubicBezTo>
                  <a:cubicBezTo>
                    <a:pt x="392" y="503"/>
                    <a:pt x="295" y="581"/>
                    <a:pt x="181" y="581"/>
                  </a:cubicBezTo>
                  <a:cubicBezTo>
                    <a:pt x="88" y="581"/>
                    <a:pt x="11" y="519"/>
                    <a:pt x="7" y="403"/>
                  </a:cubicBezTo>
                  <a:cubicBezTo>
                    <a:pt x="0" y="194"/>
                    <a:pt x="195" y="0"/>
                    <a:pt x="356" y="0"/>
                  </a:cubicBezTo>
                  <a:cubicBezTo>
                    <a:pt x="424" y="0"/>
                    <a:pt x="488" y="30"/>
                    <a:pt x="491" y="104"/>
                  </a:cubicBezTo>
                  <a:cubicBezTo>
                    <a:pt x="497" y="270"/>
                    <a:pt x="264" y="321"/>
                    <a:pt x="110" y="324"/>
                  </a:cubicBezTo>
                  <a:cubicBezTo>
                    <a:pt x="105" y="341"/>
                    <a:pt x="103" y="359"/>
                    <a:pt x="104" y="385"/>
                  </a:cubicBezTo>
                  <a:cubicBezTo>
                    <a:pt x="106" y="454"/>
                    <a:pt x="148" y="512"/>
                    <a:pt x="234" y="512"/>
                  </a:cubicBezTo>
                  <a:cubicBezTo>
                    <a:pt x="309" y="512"/>
                    <a:pt x="383" y="452"/>
                    <a:pt x="421" y="393"/>
                  </a:cubicBezTo>
                  <a:moveTo>
                    <a:pt x="400" y="93"/>
                  </a:moveTo>
                  <a:cubicBezTo>
                    <a:pt x="398" y="54"/>
                    <a:pt x="379" y="28"/>
                    <a:pt x="338" y="28"/>
                  </a:cubicBezTo>
                  <a:cubicBezTo>
                    <a:pt x="241" y="28"/>
                    <a:pt x="137" y="219"/>
                    <a:pt x="119" y="296"/>
                  </a:cubicBezTo>
                  <a:cubicBezTo>
                    <a:pt x="279" y="296"/>
                    <a:pt x="404" y="201"/>
                    <a:pt x="400" y="93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58"/>
            <p:cNvSpPr/>
            <p:nvPr/>
          </p:nvSpPr>
          <p:spPr>
            <a:xfrm>
              <a:off x="1474" y="4093"/>
              <a:ext cx="95" cy="96"/>
            </a:xfrm>
            <a:custGeom>
              <a:rect b="b" l="l" r="r" t="t"/>
              <a:pathLst>
                <a:path extrusionOk="0" h="581" w="573">
                  <a:moveTo>
                    <a:pt x="15" y="88"/>
                  </a:moveTo>
                  <a:cubicBezTo>
                    <a:pt x="32" y="86"/>
                    <a:pt x="58" y="83"/>
                    <a:pt x="70" y="83"/>
                  </a:cubicBezTo>
                  <a:cubicBezTo>
                    <a:pt x="87" y="83"/>
                    <a:pt x="104" y="86"/>
                    <a:pt x="105" y="103"/>
                  </a:cubicBezTo>
                  <a:cubicBezTo>
                    <a:pt x="105" y="114"/>
                    <a:pt x="86" y="188"/>
                    <a:pt x="83" y="205"/>
                  </a:cubicBezTo>
                  <a:cubicBezTo>
                    <a:pt x="45" y="369"/>
                    <a:pt x="45" y="369"/>
                    <a:pt x="45" y="369"/>
                  </a:cubicBezTo>
                  <a:cubicBezTo>
                    <a:pt x="30" y="436"/>
                    <a:pt x="14" y="506"/>
                    <a:pt x="0" y="561"/>
                  </a:cubicBezTo>
                  <a:cubicBezTo>
                    <a:pt x="95" y="561"/>
                    <a:pt x="95" y="561"/>
                    <a:pt x="95" y="561"/>
                  </a:cubicBezTo>
                  <a:cubicBezTo>
                    <a:pt x="149" y="302"/>
                    <a:pt x="149" y="302"/>
                    <a:pt x="149" y="302"/>
                  </a:cubicBezTo>
                  <a:cubicBezTo>
                    <a:pt x="312" y="131"/>
                    <a:pt x="375" y="76"/>
                    <a:pt x="414" y="76"/>
                  </a:cubicBezTo>
                  <a:cubicBezTo>
                    <a:pt x="431" y="76"/>
                    <a:pt x="443" y="85"/>
                    <a:pt x="444" y="106"/>
                  </a:cubicBezTo>
                  <a:cubicBezTo>
                    <a:pt x="445" y="136"/>
                    <a:pt x="427" y="204"/>
                    <a:pt x="420" y="223"/>
                  </a:cubicBezTo>
                  <a:cubicBezTo>
                    <a:pt x="365" y="413"/>
                    <a:pt x="365" y="413"/>
                    <a:pt x="365" y="413"/>
                  </a:cubicBezTo>
                  <a:cubicBezTo>
                    <a:pt x="353" y="455"/>
                    <a:pt x="344" y="493"/>
                    <a:pt x="345" y="521"/>
                  </a:cubicBezTo>
                  <a:cubicBezTo>
                    <a:pt x="346" y="562"/>
                    <a:pt x="371" y="581"/>
                    <a:pt x="409" y="581"/>
                  </a:cubicBezTo>
                  <a:cubicBezTo>
                    <a:pt x="478" y="581"/>
                    <a:pt x="529" y="508"/>
                    <a:pt x="573" y="437"/>
                  </a:cubicBezTo>
                  <a:cubicBezTo>
                    <a:pt x="560" y="413"/>
                    <a:pt x="560" y="413"/>
                    <a:pt x="560" y="413"/>
                  </a:cubicBezTo>
                  <a:cubicBezTo>
                    <a:pt x="542" y="442"/>
                    <a:pt x="501" y="505"/>
                    <a:pt x="469" y="505"/>
                  </a:cubicBezTo>
                  <a:cubicBezTo>
                    <a:pt x="458" y="505"/>
                    <a:pt x="448" y="498"/>
                    <a:pt x="448" y="481"/>
                  </a:cubicBezTo>
                  <a:cubicBezTo>
                    <a:pt x="447" y="458"/>
                    <a:pt x="457" y="425"/>
                    <a:pt x="463" y="403"/>
                  </a:cubicBezTo>
                  <a:cubicBezTo>
                    <a:pt x="524" y="182"/>
                    <a:pt x="524" y="182"/>
                    <a:pt x="524" y="182"/>
                  </a:cubicBezTo>
                  <a:cubicBezTo>
                    <a:pt x="540" y="121"/>
                    <a:pt x="548" y="81"/>
                    <a:pt x="547" y="60"/>
                  </a:cubicBezTo>
                  <a:cubicBezTo>
                    <a:pt x="546" y="19"/>
                    <a:pt x="522" y="0"/>
                    <a:pt x="485" y="0"/>
                  </a:cubicBezTo>
                  <a:cubicBezTo>
                    <a:pt x="422" y="0"/>
                    <a:pt x="338" y="46"/>
                    <a:pt x="162" y="249"/>
                  </a:cubicBezTo>
                  <a:cubicBezTo>
                    <a:pt x="159" y="249"/>
                    <a:pt x="159" y="249"/>
                    <a:pt x="159" y="249"/>
                  </a:cubicBezTo>
                  <a:cubicBezTo>
                    <a:pt x="182" y="150"/>
                    <a:pt x="182" y="150"/>
                    <a:pt x="182" y="150"/>
                  </a:cubicBezTo>
                  <a:cubicBezTo>
                    <a:pt x="194" y="95"/>
                    <a:pt x="206" y="39"/>
                    <a:pt x="217" y="0"/>
                  </a:cubicBezTo>
                  <a:cubicBezTo>
                    <a:pt x="156" y="22"/>
                    <a:pt x="68" y="46"/>
                    <a:pt x="14" y="57"/>
                  </a:cubicBezTo>
                  <a:lnTo>
                    <a:pt x="15" y="88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58"/>
            <p:cNvSpPr/>
            <p:nvPr/>
          </p:nvSpPr>
          <p:spPr>
            <a:xfrm>
              <a:off x="1649" y="4065"/>
              <a:ext cx="28" cy="28"/>
            </a:xfrm>
            <a:custGeom>
              <a:rect b="b" l="l" r="r" t="t"/>
              <a:pathLst>
                <a:path extrusionOk="0" h="170" w="171">
                  <a:moveTo>
                    <a:pt x="85" y="79"/>
                  </a:moveTo>
                  <a:cubicBezTo>
                    <a:pt x="98" y="79"/>
                    <a:pt x="109" y="78"/>
                    <a:pt x="109" y="63"/>
                  </a:cubicBezTo>
                  <a:cubicBezTo>
                    <a:pt x="109" y="50"/>
                    <a:pt x="98" y="48"/>
                    <a:pt x="8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79"/>
                    <a:pt x="68" y="79"/>
                    <a:pt x="68" y="79"/>
                  </a:cubicBezTo>
                  <a:lnTo>
                    <a:pt x="85" y="79"/>
                  </a:lnTo>
                  <a:close/>
                  <a:moveTo>
                    <a:pt x="68" y="134"/>
                  </a:moveTo>
                  <a:cubicBezTo>
                    <a:pt x="53" y="134"/>
                    <a:pt x="53" y="134"/>
                    <a:pt x="53" y="134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113" y="36"/>
                    <a:pt x="125" y="44"/>
                    <a:pt x="125" y="63"/>
                  </a:cubicBezTo>
                  <a:cubicBezTo>
                    <a:pt x="125" y="81"/>
                    <a:pt x="114" y="89"/>
                    <a:pt x="99" y="91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8" y="91"/>
                    <a:pt x="68" y="91"/>
                    <a:pt x="68" y="91"/>
                  </a:cubicBezTo>
                  <a:lnTo>
                    <a:pt x="68" y="134"/>
                  </a:lnTo>
                  <a:close/>
                  <a:moveTo>
                    <a:pt x="86" y="155"/>
                  </a:moveTo>
                  <a:cubicBezTo>
                    <a:pt x="124" y="155"/>
                    <a:pt x="154" y="126"/>
                    <a:pt x="154" y="84"/>
                  </a:cubicBezTo>
                  <a:cubicBezTo>
                    <a:pt x="154" y="44"/>
                    <a:pt x="124" y="14"/>
                    <a:pt x="86" y="14"/>
                  </a:cubicBezTo>
                  <a:cubicBezTo>
                    <a:pt x="47" y="14"/>
                    <a:pt x="17" y="44"/>
                    <a:pt x="17" y="84"/>
                  </a:cubicBezTo>
                  <a:cubicBezTo>
                    <a:pt x="17" y="126"/>
                    <a:pt x="47" y="155"/>
                    <a:pt x="86" y="155"/>
                  </a:cubicBezTo>
                  <a:moveTo>
                    <a:pt x="0" y="84"/>
                  </a:moveTo>
                  <a:cubicBezTo>
                    <a:pt x="0" y="36"/>
                    <a:pt x="39" y="0"/>
                    <a:pt x="86" y="0"/>
                  </a:cubicBezTo>
                  <a:cubicBezTo>
                    <a:pt x="132" y="0"/>
                    <a:pt x="171" y="36"/>
                    <a:pt x="171" y="84"/>
                  </a:cubicBezTo>
                  <a:cubicBezTo>
                    <a:pt x="171" y="134"/>
                    <a:pt x="132" y="170"/>
                    <a:pt x="86" y="170"/>
                  </a:cubicBezTo>
                  <a:cubicBezTo>
                    <a:pt x="39" y="170"/>
                    <a:pt x="0" y="134"/>
                    <a:pt x="0" y="84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5" name="Google Shape;395;p58"/>
          <p:cNvSpPr txBox="1"/>
          <p:nvPr/>
        </p:nvSpPr>
        <p:spPr>
          <a:xfrm>
            <a:off x="9938871" y="6592004"/>
            <a:ext cx="1665600" cy="15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cap="none">
                <a:solidFill>
                  <a:srgbClr val="515352"/>
                </a:solidFill>
                <a:latin typeface="Optimist"/>
                <a:ea typeface="Optimist"/>
                <a:cs typeface="Optimist"/>
                <a:sym typeface="Optimist"/>
              </a:rPr>
              <a:t>Confidential</a:t>
            </a:r>
            <a:endParaRPr sz="1000" cap="none">
              <a:solidFill>
                <a:srgbClr val="515352"/>
              </a:solidFill>
              <a:latin typeface="Optimist"/>
              <a:ea typeface="Optimist"/>
              <a:cs typeface="Optimist"/>
              <a:sym typeface="Optimist"/>
            </a:endParaRPr>
          </a:p>
        </p:txBody>
      </p:sp>
      <p:sp>
        <p:nvSpPr>
          <p:cNvPr id="396" name="Google Shape;396;p58"/>
          <p:cNvSpPr txBox="1"/>
          <p:nvPr/>
        </p:nvSpPr>
        <p:spPr>
          <a:xfrm>
            <a:off x="11712355" y="6545100"/>
            <a:ext cx="5028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6350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15352"/>
              </a:buClr>
              <a:buSzPts val="1000"/>
              <a:buFont typeface="Optimist"/>
              <a:buChar char="​"/>
            </a:pPr>
            <a:fld id="{00000000-1234-1234-1234-123412341234}" type="slidenum">
              <a:rPr lang="en" sz="1000">
                <a:solidFill>
                  <a:srgbClr val="515352"/>
                </a:solidFill>
                <a:latin typeface="Optimist"/>
                <a:ea typeface="Optimist"/>
                <a:cs typeface="Optimist"/>
                <a:sym typeface="Optimist"/>
              </a:rPr>
              <a:t>‹#›</a:t>
            </a:fld>
            <a:endParaRPr sz="1000">
              <a:solidFill>
                <a:srgbClr val="515352"/>
              </a:solidFill>
              <a:latin typeface="Optimist"/>
              <a:ea typeface="Optimist"/>
              <a:cs typeface="Optimist"/>
              <a:sym typeface="Optimis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genda-White 4">
  <p:cSld name="1_Agenda-White_4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9"/>
          <p:cNvSpPr txBox="1"/>
          <p:nvPr>
            <p:ph type="title"/>
          </p:nvPr>
        </p:nvSpPr>
        <p:spPr>
          <a:xfrm>
            <a:off x="466344" y="329184"/>
            <a:ext cx="112461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Optimist"/>
              <a:buNone/>
              <a:defRPr i="0" sz="2800" u="none" cap="none" strike="noStrike">
                <a:solidFill>
                  <a:schemeClr val="accent1"/>
                </a:solidFill>
                <a:latin typeface="Optimist"/>
                <a:ea typeface="Optimist"/>
                <a:cs typeface="Optimist"/>
                <a:sym typeface="Optimi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800">
                <a:latin typeface="Optimist"/>
                <a:ea typeface="Optimist"/>
                <a:cs typeface="Optimist"/>
                <a:sym typeface="Optimis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800">
                <a:latin typeface="Optimist"/>
                <a:ea typeface="Optimist"/>
                <a:cs typeface="Optimist"/>
                <a:sym typeface="Optimis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800">
                <a:latin typeface="Optimist"/>
                <a:ea typeface="Optimist"/>
                <a:cs typeface="Optimist"/>
                <a:sym typeface="Optimis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800">
                <a:latin typeface="Optimist"/>
                <a:ea typeface="Optimist"/>
                <a:cs typeface="Optimist"/>
                <a:sym typeface="Optimis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800">
                <a:latin typeface="Optimist"/>
                <a:ea typeface="Optimist"/>
                <a:cs typeface="Optimist"/>
                <a:sym typeface="Optimis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800">
                <a:latin typeface="Optimist"/>
                <a:ea typeface="Optimist"/>
                <a:cs typeface="Optimist"/>
                <a:sym typeface="Optimis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800">
                <a:latin typeface="Optimist"/>
                <a:ea typeface="Optimist"/>
                <a:cs typeface="Optimist"/>
                <a:sym typeface="Optimis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800">
                <a:latin typeface="Optimist"/>
                <a:ea typeface="Optimist"/>
                <a:cs typeface="Optimist"/>
                <a:sym typeface="Optimist"/>
              </a:defRPr>
            </a:lvl9pPr>
          </a:lstStyle>
          <a:p/>
        </p:txBody>
      </p:sp>
      <p:sp>
        <p:nvSpPr>
          <p:cNvPr id="399" name="Google Shape;399;p59"/>
          <p:cNvSpPr txBox="1"/>
          <p:nvPr>
            <p:ph idx="1" type="body"/>
          </p:nvPr>
        </p:nvSpPr>
        <p:spPr>
          <a:xfrm>
            <a:off x="468313" y="1408175"/>
            <a:ext cx="112422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0" lIns="0" spcFirstLastPara="1" rIns="0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Optimist"/>
              <a:buChar char="•"/>
              <a:defRPr i="0" sz="20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1pPr>
            <a:lvl2pPr indent="-330200" lvl="1" marL="914400" marR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Optimist"/>
              <a:buChar char="•"/>
              <a:defRPr i="0" sz="16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2pPr>
            <a:lvl3pPr indent="-317500" lvl="2" marL="1371600" marR="0" rtl="0" algn="l">
              <a:lnSpc>
                <a:spcPct val="128571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timist"/>
              <a:buChar char="•"/>
              <a:defRPr i="0" sz="14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Optimist"/>
              <a:buChar char="​"/>
              <a:defRPr i="0" sz="2000" u="none" cap="none" strike="noStrike">
                <a:solidFill>
                  <a:schemeClr val="accent1"/>
                </a:solidFill>
                <a:latin typeface="Optimist"/>
                <a:ea typeface="Optimist"/>
                <a:cs typeface="Optimist"/>
                <a:sym typeface="Optimist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Optimist"/>
              <a:buChar char="​"/>
              <a:defRPr i="0" sz="16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timist"/>
              <a:buChar char="​"/>
              <a:defRPr i="0" sz="14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6pPr>
            <a:lvl7pPr indent="-304800" lvl="6" marL="3200400" marR="0" rtl="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Optimist"/>
              <a:buChar char="•"/>
              <a:defRPr i="0" sz="12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7pPr>
            <a:lvl8pPr indent="-298450" lvl="7" marL="3657600" marR="0" rtl="0" algn="l">
              <a:lnSpc>
                <a:spcPct val="10909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Optimist"/>
              <a:buChar char="•"/>
              <a:defRPr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8pPr>
            <a:lvl9pPr indent="-292100" lvl="8" marL="4114800" marR="0" rtl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1000"/>
              <a:buFont typeface="Optimist"/>
              <a:buChar char="•"/>
              <a:defRPr i="0" sz="10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9pPr>
          </a:lstStyle>
          <a:p/>
        </p:txBody>
      </p:sp>
      <p:grpSp>
        <p:nvGrpSpPr>
          <p:cNvPr id="400" name="Google Shape;400;p59"/>
          <p:cNvGrpSpPr/>
          <p:nvPr/>
        </p:nvGrpSpPr>
        <p:grpSpPr>
          <a:xfrm>
            <a:off x="193970" y="6369731"/>
            <a:ext cx="1033570" cy="397895"/>
            <a:chOff x="676" y="3865"/>
            <a:chExt cx="1001" cy="385"/>
          </a:xfrm>
        </p:grpSpPr>
        <p:sp>
          <p:nvSpPr>
            <p:cNvPr id="401" name="Google Shape;401;p59"/>
            <p:cNvSpPr/>
            <p:nvPr/>
          </p:nvSpPr>
          <p:spPr>
            <a:xfrm>
              <a:off x="681" y="3904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59"/>
            <p:cNvSpPr/>
            <p:nvPr/>
          </p:nvSpPr>
          <p:spPr>
            <a:xfrm>
              <a:off x="941" y="3865"/>
              <a:ext cx="692" cy="385"/>
            </a:xfrm>
            <a:custGeom>
              <a:rect b="b" l="l" r="r" t="t"/>
              <a:pathLst>
                <a:path extrusionOk="0" h="2335" w="4194">
                  <a:moveTo>
                    <a:pt x="4020" y="432"/>
                  </a:moveTo>
                  <a:cubicBezTo>
                    <a:pt x="3628" y="0"/>
                    <a:pt x="1106" y="389"/>
                    <a:pt x="34" y="623"/>
                  </a:cubicBezTo>
                  <a:cubicBezTo>
                    <a:pt x="9" y="629"/>
                    <a:pt x="9" y="629"/>
                    <a:pt x="9" y="629"/>
                  </a:cubicBezTo>
                  <a:cubicBezTo>
                    <a:pt x="3" y="630"/>
                    <a:pt x="0" y="635"/>
                    <a:pt x="1" y="640"/>
                  </a:cubicBezTo>
                  <a:cubicBezTo>
                    <a:pt x="2" y="645"/>
                    <a:pt x="7" y="648"/>
                    <a:pt x="12" y="647"/>
                  </a:cubicBezTo>
                  <a:cubicBezTo>
                    <a:pt x="37" y="643"/>
                    <a:pt x="37" y="643"/>
                    <a:pt x="37" y="643"/>
                  </a:cubicBezTo>
                  <a:cubicBezTo>
                    <a:pt x="925" y="484"/>
                    <a:pt x="2773" y="265"/>
                    <a:pt x="3170" y="659"/>
                  </a:cubicBezTo>
                  <a:cubicBezTo>
                    <a:pt x="3292" y="780"/>
                    <a:pt x="3263" y="935"/>
                    <a:pt x="3122" y="1117"/>
                  </a:cubicBezTo>
                  <a:cubicBezTo>
                    <a:pt x="3198" y="1166"/>
                    <a:pt x="3252" y="1243"/>
                    <a:pt x="3276" y="1339"/>
                  </a:cubicBezTo>
                  <a:cubicBezTo>
                    <a:pt x="3825" y="973"/>
                    <a:pt x="4194" y="625"/>
                    <a:pt x="4020" y="432"/>
                  </a:cubicBezTo>
                  <a:moveTo>
                    <a:pt x="2388" y="1754"/>
                  </a:moveTo>
                  <a:cubicBezTo>
                    <a:pt x="2388" y="1754"/>
                    <a:pt x="2387" y="1754"/>
                    <a:pt x="2387" y="1754"/>
                  </a:cubicBezTo>
                  <a:cubicBezTo>
                    <a:pt x="2138" y="1930"/>
                    <a:pt x="1844" y="2115"/>
                    <a:pt x="1527" y="2309"/>
                  </a:cubicBezTo>
                  <a:cubicBezTo>
                    <a:pt x="1515" y="2316"/>
                    <a:pt x="1515" y="2316"/>
                    <a:pt x="1515" y="2316"/>
                  </a:cubicBezTo>
                  <a:cubicBezTo>
                    <a:pt x="1510" y="2319"/>
                    <a:pt x="1509" y="2325"/>
                    <a:pt x="1512" y="2330"/>
                  </a:cubicBezTo>
                  <a:cubicBezTo>
                    <a:pt x="1515" y="2334"/>
                    <a:pt x="1521" y="2335"/>
                    <a:pt x="1525" y="2332"/>
                  </a:cubicBezTo>
                  <a:cubicBezTo>
                    <a:pt x="1536" y="2326"/>
                    <a:pt x="1536" y="2326"/>
                    <a:pt x="1536" y="2326"/>
                  </a:cubicBezTo>
                  <a:cubicBezTo>
                    <a:pt x="1805" y="2186"/>
                    <a:pt x="2113" y="2020"/>
                    <a:pt x="2424" y="1849"/>
                  </a:cubicBezTo>
                  <a:cubicBezTo>
                    <a:pt x="2426" y="1848"/>
                    <a:pt x="2427" y="1847"/>
                    <a:pt x="2429" y="1846"/>
                  </a:cubicBezTo>
                  <a:cubicBezTo>
                    <a:pt x="2412" y="1818"/>
                    <a:pt x="2398" y="1787"/>
                    <a:pt x="2388" y="1754"/>
                  </a:cubicBezTo>
                </a:path>
              </a:pathLst>
            </a:custGeom>
            <a:solidFill>
              <a:srgbClr val="D0302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59"/>
            <p:cNvSpPr/>
            <p:nvPr/>
          </p:nvSpPr>
          <p:spPr>
            <a:xfrm>
              <a:off x="1340" y="4048"/>
              <a:ext cx="139" cy="142"/>
            </a:xfrm>
            <a:custGeom>
              <a:rect b="b" l="l" r="r" t="t"/>
              <a:pathLst>
                <a:path extrusionOk="0" h="858" w="842">
                  <a:moveTo>
                    <a:pt x="9" y="525"/>
                  </a:moveTo>
                  <a:cubicBezTo>
                    <a:pt x="0" y="265"/>
                    <a:pt x="203" y="0"/>
                    <a:pt x="499" y="0"/>
                  </a:cubicBezTo>
                  <a:cubicBezTo>
                    <a:pt x="696" y="0"/>
                    <a:pt x="826" y="132"/>
                    <a:pt x="833" y="333"/>
                  </a:cubicBezTo>
                  <a:cubicBezTo>
                    <a:pt x="842" y="607"/>
                    <a:pt x="652" y="858"/>
                    <a:pt x="343" y="858"/>
                  </a:cubicBezTo>
                  <a:cubicBezTo>
                    <a:pt x="145" y="858"/>
                    <a:pt x="16" y="727"/>
                    <a:pt x="9" y="525"/>
                  </a:cubicBezTo>
                  <a:moveTo>
                    <a:pt x="137" y="533"/>
                  </a:moveTo>
                  <a:cubicBezTo>
                    <a:pt x="142" y="685"/>
                    <a:pt x="239" y="810"/>
                    <a:pt x="364" y="810"/>
                  </a:cubicBezTo>
                  <a:cubicBezTo>
                    <a:pt x="607" y="810"/>
                    <a:pt x="711" y="511"/>
                    <a:pt x="704" y="312"/>
                  </a:cubicBezTo>
                  <a:cubicBezTo>
                    <a:pt x="699" y="159"/>
                    <a:pt x="600" y="35"/>
                    <a:pt x="475" y="35"/>
                  </a:cubicBezTo>
                  <a:cubicBezTo>
                    <a:pt x="265" y="35"/>
                    <a:pt x="130" y="332"/>
                    <a:pt x="137" y="533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59"/>
            <p:cNvSpPr/>
            <p:nvPr/>
          </p:nvSpPr>
          <p:spPr>
            <a:xfrm>
              <a:off x="801" y="4078"/>
              <a:ext cx="120" cy="83"/>
            </a:xfrm>
            <a:custGeom>
              <a:rect b="b" l="l" r="r" t="t"/>
              <a:pathLst>
                <a:path extrusionOk="0" h="505" w="729">
                  <a:moveTo>
                    <a:pt x="727" y="117"/>
                  </a:moveTo>
                  <a:cubicBezTo>
                    <a:pt x="726" y="141"/>
                    <a:pt x="722" y="161"/>
                    <a:pt x="716" y="198"/>
                  </a:cubicBezTo>
                  <a:cubicBezTo>
                    <a:pt x="672" y="442"/>
                    <a:pt x="672" y="442"/>
                    <a:pt x="672" y="442"/>
                  </a:cubicBezTo>
                  <a:cubicBezTo>
                    <a:pt x="669" y="463"/>
                    <a:pt x="677" y="480"/>
                    <a:pt x="697" y="492"/>
                  </a:cubicBezTo>
                  <a:cubicBezTo>
                    <a:pt x="696" y="501"/>
                    <a:pt x="696" y="501"/>
                    <a:pt x="696" y="501"/>
                  </a:cubicBezTo>
                  <a:cubicBezTo>
                    <a:pt x="447" y="501"/>
                    <a:pt x="447" y="501"/>
                    <a:pt x="447" y="501"/>
                  </a:cubicBezTo>
                  <a:cubicBezTo>
                    <a:pt x="445" y="439"/>
                    <a:pt x="445" y="439"/>
                    <a:pt x="445" y="439"/>
                  </a:cubicBezTo>
                  <a:cubicBezTo>
                    <a:pt x="408" y="461"/>
                    <a:pt x="365" y="479"/>
                    <a:pt x="325" y="490"/>
                  </a:cubicBezTo>
                  <a:cubicBezTo>
                    <a:pt x="286" y="500"/>
                    <a:pt x="254" y="505"/>
                    <a:pt x="206" y="505"/>
                  </a:cubicBezTo>
                  <a:cubicBezTo>
                    <a:pt x="126" y="505"/>
                    <a:pt x="79" y="496"/>
                    <a:pt x="48" y="469"/>
                  </a:cubicBezTo>
                  <a:cubicBezTo>
                    <a:pt x="15" y="440"/>
                    <a:pt x="0" y="421"/>
                    <a:pt x="1" y="381"/>
                  </a:cubicBezTo>
                  <a:cubicBezTo>
                    <a:pt x="3" y="359"/>
                    <a:pt x="14" y="329"/>
                    <a:pt x="31" y="309"/>
                  </a:cubicBezTo>
                  <a:cubicBezTo>
                    <a:pt x="49" y="288"/>
                    <a:pt x="72" y="275"/>
                    <a:pt x="98" y="263"/>
                  </a:cubicBezTo>
                  <a:cubicBezTo>
                    <a:pt x="123" y="250"/>
                    <a:pt x="153" y="242"/>
                    <a:pt x="197" y="235"/>
                  </a:cubicBezTo>
                  <a:cubicBezTo>
                    <a:pt x="241" y="228"/>
                    <a:pt x="303" y="220"/>
                    <a:pt x="385" y="214"/>
                  </a:cubicBezTo>
                  <a:cubicBezTo>
                    <a:pt x="428" y="210"/>
                    <a:pt x="454" y="200"/>
                    <a:pt x="467" y="195"/>
                  </a:cubicBezTo>
                  <a:cubicBezTo>
                    <a:pt x="484" y="188"/>
                    <a:pt x="490" y="181"/>
                    <a:pt x="493" y="167"/>
                  </a:cubicBezTo>
                  <a:cubicBezTo>
                    <a:pt x="498" y="142"/>
                    <a:pt x="490" y="128"/>
                    <a:pt x="456" y="121"/>
                  </a:cubicBezTo>
                  <a:cubicBezTo>
                    <a:pt x="367" y="104"/>
                    <a:pt x="199" y="133"/>
                    <a:pt x="112" y="154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273" y="11"/>
                    <a:pt x="380" y="0"/>
                    <a:pt x="493" y="0"/>
                  </a:cubicBezTo>
                  <a:cubicBezTo>
                    <a:pt x="672" y="0"/>
                    <a:pt x="729" y="51"/>
                    <a:pt x="727" y="117"/>
                  </a:cubicBezTo>
                  <a:moveTo>
                    <a:pt x="471" y="276"/>
                  </a:moveTo>
                  <a:cubicBezTo>
                    <a:pt x="460" y="280"/>
                    <a:pt x="446" y="284"/>
                    <a:pt x="430" y="288"/>
                  </a:cubicBezTo>
                  <a:cubicBezTo>
                    <a:pt x="413" y="292"/>
                    <a:pt x="382" y="297"/>
                    <a:pt x="337" y="304"/>
                  </a:cubicBezTo>
                  <a:cubicBezTo>
                    <a:pt x="306" y="309"/>
                    <a:pt x="285" y="315"/>
                    <a:pt x="273" y="324"/>
                  </a:cubicBezTo>
                  <a:cubicBezTo>
                    <a:pt x="261" y="333"/>
                    <a:pt x="254" y="343"/>
                    <a:pt x="252" y="356"/>
                  </a:cubicBezTo>
                  <a:cubicBezTo>
                    <a:pt x="250" y="369"/>
                    <a:pt x="254" y="380"/>
                    <a:pt x="266" y="388"/>
                  </a:cubicBezTo>
                  <a:cubicBezTo>
                    <a:pt x="278" y="396"/>
                    <a:pt x="298" y="401"/>
                    <a:pt x="325" y="401"/>
                  </a:cubicBezTo>
                  <a:cubicBezTo>
                    <a:pt x="346" y="401"/>
                    <a:pt x="367" y="397"/>
                    <a:pt x="387" y="391"/>
                  </a:cubicBezTo>
                  <a:cubicBezTo>
                    <a:pt x="407" y="384"/>
                    <a:pt x="424" y="375"/>
                    <a:pt x="437" y="364"/>
                  </a:cubicBezTo>
                  <a:cubicBezTo>
                    <a:pt x="446" y="356"/>
                    <a:pt x="453" y="345"/>
                    <a:pt x="458" y="333"/>
                  </a:cubicBezTo>
                  <a:cubicBezTo>
                    <a:pt x="461" y="324"/>
                    <a:pt x="466" y="306"/>
                    <a:pt x="471" y="276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59"/>
            <p:cNvSpPr/>
            <p:nvPr/>
          </p:nvSpPr>
          <p:spPr>
            <a:xfrm>
              <a:off x="1040" y="4049"/>
              <a:ext cx="60" cy="113"/>
            </a:xfrm>
            <a:custGeom>
              <a:rect b="b" l="l" r="r" t="t"/>
              <a:pathLst>
                <a:path extrusionOk="0" h="672" w="362">
                  <a:moveTo>
                    <a:pt x="99" y="72"/>
                  </a:moveTo>
                  <a:cubicBezTo>
                    <a:pt x="106" y="32"/>
                    <a:pt x="169" y="0"/>
                    <a:pt x="240" y="0"/>
                  </a:cubicBezTo>
                  <a:cubicBezTo>
                    <a:pt x="311" y="0"/>
                    <a:pt x="362" y="32"/>
                    <a:pt x="356" y="72"/>
                  </a:cubicBezTo>
                  <a:cubicBezTo>
                    <a:pt x="348" y="113"/>
                    <a:pt x="285" y="145"/>
                    <a:pt x="214" y="145"/>
                  </a:cubicBezTo>
                  <a:cubicBezTo>
                    <a:pt x="143" y="145"/>
                    <a:pt x="92" y="113"/>
                    <a:pt x="99" y="72"/>
                  </a:cubicBezTo>
                  <a:moveTo>
                    <a:pt x="0" y="672"/>
                  </a:moveTo>
                  <a:cubicBezTo>
                    <a:pt x="86" y="185"/>
                    <a:pt x="86" y="185"/>
                    <a:pt x="86" y="185"/>
                  </a:cubicBezTo>
                  <a:cubicBezTo>
                    <a:pt x="324" y="185"/>
                    <a:pt x="324" y="185"/>
                    <a:pt x="324" y="185"/>
                  </a:cubicBezTo>
                  <a:cubicBezTo>
                    <a:pt x="238" y="672"/>
                    <a:pt x="238" y="672"/>
                    <a:pt x="238" y="672"/>
                  </a:cubicBezTo>
                  <a:lnTo>
                    <a:pt x="0" y="672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59"/>
            <p:cNvSpPr/>
            <p:nvPr/>
          </p:nvSpPr>
          <p:spPr>
            <a:xfrm>
              <a:off x="1156" y="4078"/>
              <a:ext cx="120" cy="83"/>
            </a:xfrm>
            <a:custGeom>
              <a:rect b="b" l="l" r="r" t="t"/>
              <a:pathLst>
                <a:path extrusionOk="0" h="505" w="729">
                  <a:moveTo>
                    <a:pt x="728" y="117"/>
                  </a:moveTo>
                  <a:cubicBezTo>
                    <a:pt x="727" y="141"/>
                    <a:pt x="722" y="162"/>
                    <a:pt x="716" y="198"/>
                  </a:cubicBezTo>
                  <a:cubicBezTo>
                    <a:pt x="673" y="442"/>
                    <a:pt x="673" y="442"/>
                    <a:pt x="673" y="442"/>
                  </a:cubicBezTo>
                  <a:cubicBezTo>
                    <a:pt x="669" y="463"/>
                    <a:pt x="677" y="480"/>
                    <a:pt x="697" y="492"/>
                  </a:cubicBezTo>
                  <a:cubicBezTo>
                    <a:pt x="695" y="501"/>
                    <a:pt x="695" y="501"/>
                    <a:pt x="695" y="501"/>
                  </a:cubicBezTo>
                  <a:cubicBezTo>
                    <a:pt x="447" y="501"/>
                    <a:pt x="447" y="501"/>
                    <a:pt x="447" y="501"/>
                  </a:cubicBezTo>
                  <a:cubicBezTo>
                    <a:pt x="445" y="439"/>
                    <a:pt x="445" y="439"/>
                    <a:pt x="445" y="439"/>
                  </a:cubicBezTo>
                  <a:cubicBezTo>
                    <a:pt x="409" y="461"/>
                    <a:pt x="365" y="479"/>
                    <a:pt x="325" y="490"/>
                  </a:cubicBezTo>
                  <a:cubicBezTo>
                    <a:pt x="286" y="500"/>
                    <a:pt x="254" y="505"/>
                    <a:pt x="206" y="505"/>
                  </a:cubicBezTo>
                  <a:cubicBezTo>
                    <a:pt x="125" y="505"/>
                    <a:pt x="80" y="497"/>
                    <a:pt x="48" y="469"/>
                  </a:cubicBezTo>
                  <a:cubicBezTo>
                    <a:pt x="15" y="440"/>
                    <a:pt x="0" y="421"/>
                    <a:pt x="2" y="381"/>
                  </a:cubicBezTo>
                  <a:cubicBezTo>
                    <a:pt x="2" y="359"/>
                    <a:pt x="14" y="329"/>
                    <a:pt x="31" y="309"/>
                  </a:cubicBezTo>
                  <a:cubicBezTo>
                    <a:pt x="49" y="288"/>
                    <a:pt x="72" y="275"/>
                    <a:pt x="98" y="263"/>
                  </a:cubicBezTo>
                  <a:cubicBezTo>
                    <a:pt x="124" y="251"/>
                    <a:pt x="154" y="242"/>
                    <a:pt x="197" y="234"/>
                  </a:cubicBezTo>
                  <a:cubicBezTo>
                    <a:pt x="242" y="228"/>
                    <a:pt x="303" y="220"/>
                    <a:pt x="385" y="213"/>
                  </a:cubicBezTo>
                  <a:cubicBezTo>
                    <a:pt x="428" y="210"/>
                    <a:pt x="454" y="200"/>
                    <a:pt x="466" y="195"/>
                  </a:cubicBezTo>
                  <a:cubicBezTo>
                    <a:pt x="484" y="189"/>
                    <a:pt x="490" y="181"/>
                    <a:pt x="493" y="167"/>
                  </a:cubicBezTo>
                  <a:cubicBezTo>
                    <a:pt x="497" y="143"/>
                    <a:pt x="490" y="128"/>
                    <a:pt x="456" y="121"/>
                  </a:cubicBezTo>
                  <a:cubicBezTo>
                    <a:pt x="366" y="103"/>
                    <a:pt x="199" y="133"/>
                    <a:pt x="112" y="154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274" y="11"/>
                    <a:pt x="380" y="0"/>
                    <a:pt x="493" y="0"/>
                  </a:cubicBezTo>
                  <a:cubicBezTo>
                    <a:pt x="672" y="0"/>
                    <a:pt x="729" y="51"/>
                    <a:pt x="728" y="117"/>
                  </a:cubicBezTo>
                  <a:moveTo>
                    <a:pt x="471" y="277"/>
                  </a:moveTo>
                  <a:cubicBezTo>
                    <a:pt x="460" y="280"/>
                    <a:pt x="446" y="284"/>
                    <a:pt x="430" y="288"/>
                  </a:cubicBezTo>
                  <a:cubicBezTo>
                    <a:pt x="413" y="292"/>
                    <a:pt x="382" y="297"/>
                    <a:pt x="337" y="304"/>
                  </a:cubicBezTo>
                  <a:cubicBezTo>
                    <a:pt x="306" y="309"/>
                    <a:pt x="285" y="316"/>
                    <a:pt x="273" y="324"/>
                  </a:cubicBezTo>
                  <a:cubicBezTo>
                    <a:pt x="261" y="333"/>
                    <a:pt x="255" y="343"/>
                    <a:pt x="252" y="356"/>
                  </a:cubicBezTo>
                  <a:cubicBezTo>
                    <a:pt x="250" y="369"/>
                    <a:pt x="255" y="380"/>
                    <a:pt x="266" y="388"/>
                  </a:cubicBezTo>
                  <a:cubicBezTo>
                    <a:pt x="278" y="396"/>
                    <a:pt x="298" y="400"/>
                    <a:pt x="326" y="400"/>
                  </a:cubicBezTo>
                  <a:cubicBezTo>
                    <a:pt x="347" y="400"/>
                    <a:pt x="367" y="397"/>
                    <a:pt x="387" y="391"/>
                  </a:cubicBezTo>
                  <a:cubicBezTo>
                    <a:pt x="407" y="384"/>
                    <a:pt x="424" y="375"/>
                    <a:pt x="437" y="364"/>
                  </a:cubicBezTo>
                  <a:cubicBezTo>
                    <a:pt x="446" y="356"/>
                    <a:pt x="453" y="345"/>
                    <a:pt x="458" y="333"/>
                  </a:cubicBezTo>
                  <a:cubicBezTo>
                    <a:pt x="461" y="325"/>
                    <a:pt x="466" y="306"/>
                    <a:pt x="471" y="277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59"/>
            <p:cNvSpPr/>
            <p:nvPr/>
          </p:nvSpPr>
          <p:spPr>
            <a:xfrm>
              <a:off x="676" y="4047"/>
              <a:ext cx="138" cy="115"/>
            </a:xfrm>
            <a:custGeom>
              <a:rect b="b" l="l" r="r" t="t"/>
              <a:pathLst>
                <a:path extrusionOk="0" h="699" w="835">
                  <a:moveTo>
                    <a:pt x="724" y="512"/>
                  </a:moveTo>
                  <a:cubicBezTo>
                    <a:pt x="646" y="528"/>
                    <a:pt x="603" y="534"/>
                    <a:pt x="526" y="534"/>
                  </a:cubicBezTo>
                  <a:cubicBezTo>
                    <a:pt x="412" y="534"/>
                    <a:pt x="322" y="477"/>
                    <a:pt x="327" y="374"/>
                  </a:cubicBezTo>
                  <a:cubicBezTo>
                    <a:pt x="330" y="305"/>
                    <a:pt x="412" y="159"/>
                    <a:pt x="620" y="159"/>
                  </a:cubicBezTo>
                  <a:cubicBezTo>
                    <a:pt x="685" y="159"/>
                    <a:pt x="736" y="171"/>
                    <a:pt x="805" y="210"/>
                  </a:cubicBezTo>
                  <a:cubicBezTo>
                    <a:pt x="835" y="41"/>
                    <a:pt x="835" y="41"/>
                    <a:pt x="835" y="41"/>
                  </a:cubicBezTo>
                  <a:cubicBezTo>
                    <a:pt x="741" y="5"/>
                    <a:pt x="680" y="0"/>
                    <a:pt x="599" y="1"/>
                  </a:cubicBezTo>
                  <a:cubicBezTo>
                    <a:pt x="327" y="4"/>
                    <a:pt x="66" y="128"/>
                    <a:pt x="33" y="379"/>
                  </a:cubicBezTo>
                  <a:cubicBezTo>
                    <a:pt x="0" y="635"/>
                    <a:pt x="313" y="699"/>
                    <a:pt x="451" y="698"/>
                  </a:cubicBezTo>
                  <a:cubicBezTo>
                    <a:pt x="531" y="698"/>
                    <a:pt x="615" y="695"/>
                    <a:pt x="692" y="687"/>
                  </a:cubicBezTo>
                  <a:lnTo>
                    <a:pt x="724" y="512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59"/>
            <p:cNvSpPr/>
            <p:nvPr/>
          </p:nvSpPr>
          <p:spPr>
            <a:xfrm>
              <a:off x="1097" y="4054"/>
              <a:ext cx="78" cy="108"/>
            </a:xfrm>
            <a:custGeom>
              <a:rect b="b" l="l" r="r" t="t"/>
              <a:pathLst>
                <a:path extrusionOk="0" h="643" w="473">
                  <a:moveTo>
                    <a:pt x="111" y="153"/>
                  </a:moveTo>
                  <a:cubicBezTo>
                    <a:pt x="128" y="54"/>
                    <a:pt x="128" y="54"/>
                    <a:pt x="128" y="54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351" y="153"/>
                    <a:pt x="351" y="153"/>
                    <a:pt x="351" y="153"/>
                  </a:cubicBezTo>
                  <a:cubicBezTo>
                    <a:pt x="473" y="153"/>
                    <a:pt x="473" y="153"/>
                    <a:pt x="473" y="153"/>
                  </a:cubicBezTo>
                  <a:cubicBezTo>
                    <a:pt x="450" y="252"/>
                    <a:pt x="450" y="252"/>
                    <a:pt x="450" y="252"/>
                  </a:cubicBezTo>
                  <a:cubicBezTo>
                    <a:pt x="331" y="251"/>
                    <a:pt x="331" y="251"/>
                    <a:pt x="331" y="251"/>
                  </a:cubicBezTo>
                  <a:cubicBezTo>
                    <a:pt x="260" y="643"/>
                    <a:pt x="260" y="643"/>
                    <a:pt x="260" y="643"/>
                  </a:cubicBezTo>
                  <a:cubicBezTo>
                    <a:pt x="260" y="643"/>
                    <a:pt x="20" y="642"/>
                    <a:pt x="19" y="643"/>
                  </a:cubicBezTo>
                  <a:cubicBezTo>
                    <a:pt x="90" y="252"/>
                    <a:pt x="90" y="252"/>
                    <a:pt x="9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18" y="153"/>
                    <a:pt x="18" y="153"/>
                    <a:pt x="18" y="153"/>
                  </a:cubicBezTo>
                  <a:lnTo>
                    <a:pt x="111" y="153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59"/>
            <p:cNvSpPr/>
            <p:nvPr/>
          </p:nvSpPr>
          <p:spPr>
            <a:xfrm>
              <a:off x="1276" y="4048"/>
              <a:ext cx="59" cy="113"/>
            </a:xfrm>
            <a:custGeom>
              <a:rect b="b" l="l" r="r" t="t"/>
              <a:pathLst>
                <a:path extrusionOk="0" h="113" w="59">
                  <a:moveTo>
                    <a:pt x="40" y="113"/>
                  </a:moveTo>
                  <a:lnTo>
                    <a:pt x="0" y="113"/>
                  </a:lnTo>
                  <a:lnTo>
                    <a:pt x="20" y="0"/>
                  </a:lnTo>
                  <a:lnTo>
                    <a:pt x="59" y="1"/>
                  </a:lnTo>
                  <a:lnTo>
                    <a:pt x="40" y="113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59"/>
            <p:cNvSpPr/>
            <p:nvPr/>
          </p:nvSpPr>
          <p:spPr>
            <a:xfrm>
              <a:off x="916" y="4079"/>
              <a:ext cx="126" cy="109"/>
            </a:xfrm>
            <a:custGeom>
              <a:rect b="b" l="l" r="r" t="t"/>
              <a:pathLst>
                <a:path extrusionOk="0" h="661" w="763">
                  <a:moveTo>
                    <a:pt x="0" y="661"/>
                  </a:moveTo>
                  <a:cubicBezTo>
                    <a:pt x="116" y="8"/>
                    <a:pt x="116" y="8"/>
                    <a:pt x="116" y="8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09" y="91"/>
                    <a:pt x="309" y="91"/>
                    <a:pt x="309" y="91"/>
                  </a:cubicBezTo>
                  <a:cubicBezTo>
                    <a:pt x="327" y="66"/>
                    <a:pt x="356" y="46"/>
                    <a:pt x="396" y="29"/>
                  </a:cubicBezTo>
                  <a:cubicBezTo>
                    <a:pt x="436" y="13"/>
                    <a:pt x="482" y="0"/>
                    <a:pt x="531" y="0"/>
                  </a:cubicBezTo>
                  <a:cubicBezTo>
                    <a:pt x="586" y="0"/>
                    <a:pt x="619" y="3"/>
                    <a:pt x="660" y="24"/>
                  </a:cubicBezTo>
                  <a:cubicBezTo>
                    <a:pt x="701" y="46"/>
                    <a:pt x="729" y="77"/>
                    <a:pt x="745" y="117"/>
                  </a:cubicBezTo>
                  <a:cubicBezTo>
                    <a:pt x="760" y="157"/>
                    <a:pt x="763" y="201"/>
                    <a:pt x="755" y="250"/>
                  </a:cubicBezTo>
                  <a:cubicBezTo>
                    <a:pt x="741" y="330"/>
                    <a:pt x="702" y="393"/>
                    <a:pt x="637" y="440"/>
                  </a:cubicBezTo>
                  <a:cubicBezTo>
                    <a:pt x="573" y="487"/>
                    <a:pt x="516" y="499"/>
                    <a:pt x="434" y="499"/>
                  </a:cubicBezTo>
                  <a:cubicBezTo>
                    <a:pt x="405" y="499"/>
                    <a:pt x="381" y="496"/>
                    <a:pt x="360" y="491"/>
                  </a:cubicBezTo>
                  <a:cubicBezTo>
                    <a:pt x="341" y="486"/>
                    <a:pt x="325" y="480"/>
                    <a:pt x="313" y="472"/>
                  </a:cubicBezTo>
                  <a:cubicBezTo>
                    <a:pt x="301" y="465"/>
                    <a:pt x="289" y="454"/>
                    <a:pt x="274" y="437"/>
                  </a:cubicBezTo>
                  <a:cubicBezTo>
                    <a:pt x="235" y="661"/>
                    <a:pt x="235" y="661"/>
                    <a:pt x="235" y="661"/>
                  </a:cubicBezTo>
                  <a:lnTo>
                    <a:pt x="0" y="661"/>
                  </a:lnTo>
                  <a:close/>
                  <a:moveTo>
                    <a:pt x="434" y="119"/>
                  </a:moveTo>
                  <a:cubicBezTo>
                    <a:pt x="402" y="119"/>
                    <a:pt x="374" y="129"/>
                    <a:pt x="349" y="148"/>
                  </a:cubicBezTo>
                  <a:cubicBezTo>
                    <a:pt x="324" y="167"/>
                    <a:pt x="308" y="194"/>
                    <a:pt x="302" y="231"/>
                  </a:cubicBezTo>
                  <a:cubicBezTo>
                    <a:pt x="294" y="274"/>
                    <a:pt x="299" y="304"/>
                    <a:pt x="316" y="323"/>
                  </a:cubicBezTo>
                  <a:cubicBezTo>
                    <a:pt x="333" y="342"/>
                    <a:pt x="357" y="351"/>
                    <a:pt x="389" y="351"/>
                  </a:cubicBezTo>
                  <a:cubicBezTo>
                    <a:pt x="411" y="351"/>
                    <a:pt x="433" y="347"/>
                    <a:pt x="450" y="339"/>
                  </a:cubicBezTo>
                  <a:cubicBezTo>
                    <a:pt x="470" y="329"/>
                    <a:pt x="484" y="317"/>
                    <a:pt x="496" y="299"/>
                  </a:cubicBezTo>
                  <a:cubicBezTo>
                    <a:pt x="510" y="280"/>
                    <a:pt x="518" y="259"/>
                    <a:pt x="523" y="235"/>
                  </a:cubicBezTo>
                  <a:cubicBezTo>
                    <a:pt x="529" y="196"/>
                    <a:pt x="524" y="168"/>
                    <a:pt x="506" y="149"/>
                  </a:cubicBezTo>
                  <a:cubicBezTo>
                    <a:pt x="488" y="129"/>
                    <a:pt x="465" y="119"/>
                    <a:pt x="434" y="119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59"/>
            <p:cNvSpPr/>
            <p:nvPr/>
          </p:nvSpPr>
          <p:spPr>
            <a:xfrm>
              <a:off x="1565" y="4093"/>
              <a:ext cx="82" cy="96"/>
            </a:xfrm>
            <a:custGeom>
              <a:rect b="b" l="l" r="r" t="t"/>
              <a:pathLst>
                <a:path extrusionOk="0" h="581" w="497">
                  <a:moveTo>
                    <a:pt x="421" y="393"/>
                  </a:moveTo>
                  <a:cubicBezTo>
                    <a:pt x="440" y="406"/>
                    <a:pt x="440" y="406"/>
                    <a:pt x="440" y="406"/>
                  </a:cubicBezTo>
                  <a:cubicBezTo>
                    <a:pt x="392" y="503"/>
                    <a:pt x="295" y="581"/>
                    <a:pt x="181" y="581"/>
                  </a:cubicBezTo>
                  <a:cubicBezTo>
                    <a:pt x="88" y="581"/>
                    <a:pt x="11" y="519"/>
                    <a:pt x="7" y="403"/>
                  </a:cubicBezTo>
                  <a:cubicBezTo>
                    <a:pt x="0" y="194"/>
                    <a:pt x="195" y="0"/>
                    <a:pt x="356" y="0"/>
                  </a:cubicBezTo>
                  <a:cubicBezTo>
                    <a:pt x="424" y="0"/>
                    <a:pt x="488" y="30"/>
                    <a:pt x="491" y="104"/>
                  </a:cubicBezTo>
                  <a:cubicBezTo>
                    <a:pt x="497" y="270"/>
                    <a:pt x="264" y="321"/>
                    <a:pt x="110" y="324"/>
                  </a:cubicBezTo>
                  <a:cubicBezTo>
                    <a:pt x="105" y="341"/>
                    <a:pt x="103" y="359"/>
                    <a:pt x="104" y="385"/>
                  </a:cubicBezTo>
                  <a:cubicBezTo>
                    <a:pt x="106" y="454"/>
                    <a:pt x="148" y="512"/>
                    <a:pt x="234" y="512"/>
                  </a:cubicBezTo>
                  <a:cubicBezTo>
                    <a:pt x="309" y="512"/>
                    <a:pt x="383" y="452"/>
                    <a:pt x="421" y="393"/>
                  </a:cubicBezTo>
                  <a:moveTo>
                    <a:pt x="400" y="93"/>
                  </a:moveTo>
                  <a:cubicBezTo>
                    <a:pt x="398" y="54"/>
                    <a:pt x="379" y="28"/>
                    <a:pt x="338" y="28"/>
                  </a:cubicBezTo>
                  <a:cubicBezTo>
                    <a:pt x="241" y="28"/>
                    <a:pt x="137" y="219"/>
                    <a:pt x="119" y="296"/>
                  </a:cubicBezTo>
                  <a:cubicBezTo>
                    <a:pt x="279" y="296"/>
                    <a:pt x="404" y="201"/>
                    <a:pt x="400" y="93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59"/>
            <p:cNvSpPr/>
            <p:nvPr/>
          </p:nvSpPr>
          <p:spPr>
            <a:xfrm>
              <a:off x="1474" y="4093"/>
              <a:ext cx="95" cy="96"/>
            </a:xfrm>
            <a:custGeom>
              <a:rect b="b" l="l" r="r" t="t"/>
              <a:pathLst>
                <a:path extrusionOk="0" h="581" w="573">
                  <a:moveTo>
                    <a:pt x="15" y="88"/>
                  </a:moveTo>
                  <a:cubicBezTo>
                    <a:pt x="32" y="86"/>
                    <a:pt x="58" y="83"/>
                    <a:pt x="70" y="83"/>
                  </a:cubicBezTo>
                  <a:cubicBezTo>
                    <a:pt x="87" y="83"/>
                    <a:pt x="104" y="86"/>
                    <a:pt x="105" y="103"/>
                  </a:cubicBezTo>
                  <a:cubicBezTo>
                    <a:pt x="105" y="114"/>
                    <a:pt x="86" y="188"/>
                    <a:pt x="83" y="205"/>
                  </a:cubicBezTo>
                  <a:cubicBezTo>
                    <a:pt x="45" y="369"/>
                    <a:pt x="45" y="369"/>
                    <a:pt x="45" y="369"/>
                  </a:cubicBezTo>
                  <a:cubicBezTo>
                    <a:pt x="30" y="436"/>
                    <a:pt x="14" y="506"/>
                    <a:pt x="0" y="561"/>
                  </a:cubicBezTo>
                  <a:cubicBezTo>
                    <a:pt x="95" y="561"/>
                    <a:pt x="95" y="561"/>
                    <a:pt x="95" y="561"/>
                  </a:cubicBezTo>
                  <a:cubicBezTo>
                    <a:pt x="149" y="302"/>
                    <a:pt x="149" y="302"/>
                    <a:pt x="149" y="302"/>
                  </a:cubicBezTo>
                  <a:cubicBezTo>
                    <a:pt x="312" y="131"/>
                    <a:pt x="375" y="76"/>
                    <a:pt x="414" y="76"/>
                  </a:cubicBezTo>
                  <a:cubicBezTo>
                    <a:pt x="431" y="76"/>
                    <a:pt x="443" y="85"/>
                    <a:pt x="444" y="106"/>
                  </a:cubicBezTo>
                  <a:cubicBezTo>
                    <a:pt x="445" y="136"/>
                    <a:pt x="427" y="204"/>
                    <a:pt x="420" y="223"/>
                  </a:cubicBezTo>
                  <a:cubicBezTo>
                    <a:pt x="365" y="413"/>
                    <a:pt x="365" y="413"/>
                    <a:pt x="365" y="413"/>
                  </a:cubicBezTo>
                  <a:cubicBezTo>
                    <a:pt x="353" y="455"/>
                    <a:pt x="344" y="493"/>
                    <a:pt x="345" y="521"/>
                  </a:cubicBezTo>
                  <a:cubicBezTo>
                    <a:pt x="346" y="562"/>
                    <a:pt x="371" y="581"/>
                    <a:pt x="409" y="581"/>
                  </a:cubicBezTo>
                  <a:cubicBezTo>
                    <a:pt x="478" y="581"/>
                    <a:pt x="529" y="508"/>
                    <a:pt x="573" y="437"/>
                  </a:cubicBezTo>
                  <a:cubicBezTo>
                    <a:pt x="560" y="413"/>
                    <a:pt x="560" y="413"/>
                    <a:pt x="560" y="413"/>
                  </a:cubicBezTo>
                  <a:cubicBezTo>
                    <a:pt x="542" y="442"/>
                    <a:pt x="501" y="505"/>
                    <a:pt x="469" y="505"/>
                  </a:cubicBezTo>
                  <a:cubicBezTo>
                    <a:pt x="458" y="505"/>
                    <a:pt x="448" y="498"/>
                    <a:pt x="448" y="481"/>
                  </a:cubicBezTo>
                  <a:cubicBezTo>
                    <a:pt x="447" y="458"/>
                    <a:pt x="457" y="425"/>
                    <a:pt x="463" y="403"/>
                  </a:cubicBezTo>
                  <a:cubicBezTo>
                    <a:pt x="524" y="182"/>
                    <a:pt x="524" y="182"/>
                    <a:pt x="524" y="182"/>
                  </a:cubicBezTo>
                  <a:cubicBezTo>
                    <a:pt x="540" y="121"/>
                    <a:pt x="548" y="81"/>
                    <a:pt x="547" y="60"/>
                  </a:cubicBezTo>
                  <a:cubicBezTo>
                    <a:pt x="546" y="19"/>
                    <a:pt x="522" y="0"/>
                    <a:pt x="485" y="0"/>
                  </a:cubicBezTo>
                  <a:cubicBezTo>
                    <a:pt x="422" y="0"/>
                    <a:pt x="338" y="46"/>
                    <a:pt x="162" y="249"/>
                  </a:cubicBezTo>
                  <a:cubicBezTo>
                    <a:pt x="159" y="249"/>
                    <a:pt x="159" y="249"/>
                    <a:pt x="159" y="249"/>
                  </a:cubicBezTo>
                  <a:cubicBezTo>
                    <a:pt x="182" y="150"/>
                    <a:pt x="182" y="150"/>
                    <a:pt x="182" y="150"/>
                  </a:cubicBezTo>
                  <a:cubicBezTo>
                    <a:pt x="194" y="95"/>
                    <a:pt x="206" y="39"/>
                    <a:pt x="217" y="0"/>
                  </a:cubicBezTo>
                  <a:cubicBezTo>
                    <a:pt x="156" y="22"/>
                    <a:pt x="68" y="46"/>
                    <a:pt x="14" y="57"/>
                  </a:cubicBezTo>
                  <a:lnTo>
                    <a:pt x="15" y="88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59"/>
            <p:cNvSpPr/>
            <p:nvPr/>
          </p:nvSpPr>
          <p:spPr>
            <a:xfrm>
              <a:off x="1649" y="4065"/>
              <a:ext cx="28" cy="28"/>
            </a:xfrm>
            <a:custGeom>
              <a:rect b="b" l="l" r="r" t="t"/>
              <a:pathLst>
                <a:path extrusionOk="0" h="170" w="171">
                  <a:moveTo>
                    <a:pt x="85" y="79"/>
                  </a:moveTo>
                  <a:cubicBezTo>
                    <a:pt x="98" y="79"/>
                    <a:pt x="109" y="78"/>
                    <a:pt x="109" y="63"/>
                  </a:cubicBezTo>
                  <a:cubicBezTo>
                    <a:pt x="109" y="50"/>
                    <a:pt x="98" y="48"/>
                    <a:pt x="8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79"/>
                    <a:pt x="68" y="79"/>
                    <a:pt x="68" y="79"/>
                  </a:cubicBezTo>
                  <a:lnTo>
                    <a:pt x="85" y="79"/>
                  </a:lnTo>
                  <a:close/>
                  <a:moveTo>
                    <a:pt x="68" y="134"/>
                  </a:moveTo>
                  <a:cubicBezTo>
                    <a:pt x="53" y="134"/>
                    <a:pt x="53" y="134"/>
                    <a:pt x="53" y="134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113" y="36"/>
                    <a:pt x="125" y="44"/>
                    <a:pt x="125" y="63"/>
                  </a:cubicBezTo>
                  <a:cubicBezTo>
                    <a:pt x="125" y="81"/>
                    <a:pt x="114" y="89"/>
                    <a:pt x="99" y="91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8" y="91"/>
                    <a:pt x="68" y="91"/>
                    <a:pt x="68" y="91"/>
                  </a:cubicBezTo>
                  <a:lnTo>
                    <a:pt x="68" y="134"/>
                  </a:lnTo>
                  <a:close/>
                  <a:moveTo>
                    <a:pt x="86" y="155"/>
                  </a:moveTo>
                  <a:cubicBezTo>
                    <a:pt x="124" y="155"/>
                    <a:pt x="154" y="126"/>
                    <a:pt x="154" y="84"/>
                  </a:cubicBezTo>
                  <a:cubicBezTo>
                    <a:pt x="154" y="44"/>
                    <a:pt x="124" y="14"/>
                    <a:pt x="86" y="14"/>
                  </a:cubicBezTo>
                  <a:cubicBezTo>
                    <a:pt x="47" y="14"/>
                    <a:pt x="17" y="44"/>
                    <a:pt x="17" y="84"/>
                  </a:cubicBezTo>
                  <a:cubicBezTo>
                    <a:pt x="17" y="126"/>
                    <a:pt x="47" y="155"/>
                    <a:pt x="86" y="155"/>
                  </a:cubicBezTo>
                  <a:moveTo>
                    <a:pt x="0" y="84"/>
                  </a:moveTo>
                  <a:cubicBezTo>
                    <a:pt x="0" y="36"/>
                    <a:pt x="39" y="0"/>
                    <a:pt x="86" y="0"/>
                  </a:cubicBezTo>
                  <a:cubicBezTo>
                    <a:pt x="132" y="0"/>
                    <a:pt x="171" y="36"/>
                    <a:pt x="171" y="84"/>
                  </a:cubicBezTo>
                  <a:cubicBezTo>
                    <a:pt x="171" y="134"/>
                    <a:pt x="132" y="170"/>
                    <a:pt x="86" y="170"/>
                  </a:cubicBezTo>
                  <a:cubicBezTo>
                    <a:pt x="39" y="170"/>
                    <a:pt x="0" y="134"/>
                    <a:pt x="0" y="84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4" name="Google Shape;414;p59"/>
          <p:cNvSpPr txBox="1"/>
          <p:nvPr/>
        </p:nvSpPr>
        <p:spPr>
          <a:xfrm>
            <a:off x="9938871" y="6592004"/>
            <a:ext cx="1665600" cy="15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cap="none">
                <a:solidFill>
                  <a:srgbClr val="515352"/>
                </a:solidFill>
                <a:latin typeface="Optimist"/>
                <a:ea typeface="Optimist"/>
                <a:cs typeface="Optimist"/>
                <a:sym typeface="Optimist"/>
              </a:rPr>
              <a:t>Confidential</a:t>
            </a:r>
            <a:endParaRPr sz="1000" cap="none">
              <a:solidFill>
                <a:srgbClr val="515352"/>
              </a:solidFill>
              <a:latin typeface="Optimist"/>
              <a:ea typeface="Optimist"/>
              <a:cs typeface="Optimist"/>
              <a:sym typeface="Optimist"/>
            </a:endParaRPr>
          </a:p>
        </p:txBody>
      </p:sp>
      <p:sp>
        <p:nvSpPr>
          <p:cNvPr id="415" name="Google Shape;415;p59"/>
          <p:cNvSpPr txBox="1"/>
          <p:nvPr/>
        </p:nvSpPr>
        <p:spPr>
          <a:xfrm>
            <a:off x="11712355" y="6545100"/>
            <a:ext cx="5028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6350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15352"/>
              </a:buClr>
              <a:buSzPts val="1000"/>
              <a:buFont typeface="Optimist"/>
              <a:buChar char="​"/>
            </a:pPr>
            <a:fld id="{00000000-1234-1234-1234-123412341234}" type="slidenum">
              <a:rPr lang="en" sz="1000">
                <a:solidFill>
                  <a:srgbClr val="515352"/>
                </a:solidFill>
                <a:latin typeface="Optimist"/>
                <a:ea typeface="Optimist"/>
                <a:cs typeface="Optimist"/>
                <a:sym typeface="Optimist"/>
              </a:rPr>
              <a:t>‹#›</a:t>
            </a:fld>
            <a:endParaRPr sz="1000">
              <a:solidFill>
                <a:srgbClr val="515352"/>
              </a:solidFill>
              <a:latin typeface="Optimist"/>
              <a:ea typeface="Optimist"/>
              <a:cs typeface="Optimist"/>
              <a:sym typeface="Optimis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genda-White 5">
  <p:cSld name="1_Agenda-White_5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0"/>
          <p:cNvSpPr txBox="1"/>
          <p:nvPr>
            <p:ph type="title"/>
          </p:nvPr>
        </p:nvSpPr>
        <p:spPr>
          <a:xfrm>
            <a:off x="466344" y="329184"/>
            <a:ext cx="112461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Optimist"/>
              <a:buNone/>
              <a:defRPr i="0" sz="2800" u="none" cap="none" strike="noStrike">
                <a:solidFill>
                  <a:schemeClr val="accent1"/>
                </a:solidFill>
                <a:latin typeface="Optimist"/>
                <a:ea typeface="Optimist"/>
                <a:cs typeface="Optimist"/>
                <a:sym typeface="Optimi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800">
                <a:latin typeface="Optimist"/>
                <a:ea typeface="Optimist"/>
                <a:cs typeface="Optimist"/>
                <a:sym typeface="Optimis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800">
                <a:latin typeface="Optimist"/>
                <a:ea typeface="Optimist"/>
                <a:cs typeface="Optimist"/>
                <a:sym typeface="Optimis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800">
                <a:latin typeface="Optimist"/>
                <a:ea typeface="Optimist"/>
                <a:cs typeface="Optimist"/>
                <a:sym typeface="Optimis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800">
                <a:latin typeface="Optimist"/>
                <a:ea typeface="Optimist"/>
                <a:cs typeface="Optimist"/>
                <a:sym typeface="Optimis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800">
                <a:latin typeface="Optimist"/>
                <a:ea typeface="Optimist"/>
                <a:cs typeface="Optimist"/>
                <a:sym typeface="Optimis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800">
                <a:latin typeface="Optimist"/>
                <a:ea typeface="Optimist"/>
                <a:cs typeface="Optimist"/>
                <a:sym typeface="Optimis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800">
                <a:latin typeface="Optimist"/>
                <a:ea typeface="Optimist"/>
                <a:cs typeface="Optimist"/>
                <a:sym typeface="Optimis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Optimist"/>
              <a:buNone/>
              <a:defRPr sz="1800">
                <a:latin typeface="Optimist"/>
                <a:ea typeface="Optimist"/>
                <a:cs typeface="Optimist"/>
                <a:sym typeface="Optimist"/>
              </a:defRPr>
            </a:lvl9pPr>
          </a:lstStyle>
          <a:p/>
        </p:txBody>
      </p:sp>
      <p:sp>
        <p:nvSpPr>
          <p:cNvPr id="418" name="Google Shape;418;p60"/>
          <p:cNvSpPr txBox="1"/>
          <p:nvPr>
            <p:ph idx="1" type="body"/>
          </p:nvPr>
        </p:nvSpPr>
        <p:spPr>
          <a:xfrm>
            <a:off x="468313" y="1408175"/>
            <a:ext cx="112422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0" lIns="0" spcFirstLastPara="1" rIns="0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Optimist"/>
              <a:buChar char="•"/>
              <a:defRPr i="0" sz="20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1pPr>
            <a:lvl2pPr indent="-330200" lvl="1" marL="914400" marR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Optimist"/>
              <a:buChar char="•"/>
              <a:defRPr i="0" sz="16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2pPr>
            <a:lvl3pPr indent="-317500" lvl="2" marL="1371600" marR="0" rtl="0" algn="l">
              <a:lnSpc>
                <a:spcPct val="128571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timist"/>
              <a:buChar char="•"/>
              <a:defRPr i="0" sz="14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Optimist"/>
              <a:buChar char="​"/>
              <a:defRPr i="0" sz="2000" u="none" cap="none" strike="noStrike">
                <a:solidFill>
                  <a:schemeClr val="accent1"/>
                </a:solidFill>
                <a:latin typeface="Optimist"/>
                <a:ea typeface="Optimist"/>
                <a:cs typeface="Optimist"/>
                <a:sym typeface="Optimist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Optimist"/>
              <a:buChar char="​"/>
              <a:defRPr i="0" sz="16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timist"/>
              <a:buChar char="​"/>
              <a:defRPr i="0" sz="14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6pPr>
            <a:lvl7pPr indent="-304800" lvl="6" marL="3200400" marR="0" rtl="0" algn="l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Optimist"/>
              <a:buChar char="•"/>
              <a:defRPr i="0" sz="12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7pPr>
            <a:lvl8pPr indent="-298450" lvl="7" marL="3657600" marR="0" rtl="0" algn="l">
              <a:lnSpc>
                <a:spcPct val="10909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Optimist"/>
              <a:buChar char="•"/>
              <a:defRPr i="0" sz="11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8pPr>
            <a:lvl9pPr indent="-292100" lvl="8" marL="4114800" marR="0" rtl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1000"/>
              <a:buFont typeface="Optimist"/>
              <a:buChar char="•"/>
              <a:defRPr i="0" sz="1000" u="none" cap="none" strike="noStrike">
                <a:solidFill>
                  <a:schemeClr val="accent5"/>
                </a:solidFill>
                <a:latin typeface="Optimist"/>
                <a:ea typeface="Optimist"/>
                <a:cs typeface="Optimist"/>
                <a:sym typeface="Optimist"/>
              </a:defRPr>
            </a:lvl9pPr>
          </a:lstStyle>
          <a:p/>
        </p:txBody>
      </p:sp>
      <p:grpSp>
        <p:nvGrpSpPr>
          <p:cNvPr id="419" name="Google Shape;419;p60"/>
          <p:cNvGrpSpPr/>
          <p:nvPr/>
        </p:nvGrpSpPr>
        <p:grpSpPr>
          <a:xfrm>
            <a:off x="193970" y="6369731"/>
            <a:ext cx="1033570" cy="397895"/>
            <a:chOff x="676" y="3865"/>
            <a:chExt cx="1001" cy="385"/>
          </a:xfrm>
        </p:grpSpPr>
        <p:sp>
          <p:nvSpPr>
            <p:cNvPr id="420" name="Google Shape;420;p60"/>
            <p:cNvSpPr/>
            <p:nvPr/>
          </p:nvSpPr>
          <p:spPr>
            <a:xfrm>
              <a:off x="681" y="3904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60"/>
            <p:cNvSpPr/>
            <p:nvPr/>
          </p:nvSpPr>
          <p:spPr>
            <a:xfrm>
              <a:off x="941" y="3865"/>
              <a:ext cx="692" cy="385"/>
            </a:xfrm>
            <a:custGeom>
              <a:rect b="b" l="l" r="r" t="t"/>
              <a:pathLst>
                <a:path extrusionOk="0" h="2335" w="4194">
                  <a:moveTo>
                    <a:pt x="4020" y="432"/>
                  </a:moveTo>
                  <a:cubicBezTo>
                    <a:pt x="3628" y="0"/>
                    <a:pt x="1106" y="389"/>
                    <a:pt x="34" y="623"/>
                  </a:cubicBezTo>
                  <a:cubicBezTo>
                    <a:pt x="9" y="629"/>
                    <a:pt x="9" y="629"/>
                    <a:pt x="9" y="629"/>
                  </a:cubicBezTo>
                  <a:cubicBezTo>
                    <a:pt x="3" y="630"/>
                    <a:pt x="0" y="635"/>
                    <a:pt x="1" y="640"/>
                  </a:cubicBezTo>
                  <a:cubicBezTo>
                    <a:pt x="2" y="645"/>
                    <a:pt x="7" y="648"/>
                    <a:pt x="12" y="647"/>
                  </a:cubicBezTo>
                  <a:cubicBezTo>
                    <a:pt x="37" y="643"/>
                    <a:pt x="37" y="643"/>
                    <a:pt x="37" y="643"/>
                  </a:cubicBezTo>
                  <a:cubicBezTo>
                    <a:pt x="925" y="484"/>
                    <a:pt x="2773" y="265"/>
                    <a:pt x="3170" y="659"/>
                  </a:cubicBezTo>
                  <a:cubicBezTo>
                    <a:pt x="3292" y="780"/>
                    <a:pt x="3263" y="935"/>
                    <a:pt x="3122" y="1117"/>
                  </a:cubicBezTo>
                  <a:cubicBezTo>
                    <a:pt x="3198" y="1166"/>
                    <a:pt x="3252" y="1243"/>
                    <a:pt x="3276" y="1339"/>
                  </a:cubicBezTo>
                  <a:cubicBezTo>
                    <a:pt x="3825" y="973"/>
                    <a:pt x="4194" y="625"/>
                    <a:pt x="4020" y="432"/>
                  </a:cubicBezTo>
                  <a:moveTo>
                    <a:pt x="2388" y="1754"/>
                  </a:moveTo>
                  <a:cubicBezTo>
                    <a:pt x="2388" y="1754"/>
                    <a:pt x="2387" y="1754"/>
                    <a:pt x="2387" y="1754"/>
                  </a:cubicBezTo>
                  <a:cubicBezTo>
                    <a:pt x="2138" y="1930"/>
                    <a:pt x="1844" y="2115"/>
                    <a:pt x="1527" y="2309"/>
                  </a:cubicBezTo>
                  <a:cubicBezTo>
                    <a:pt x="1515" y="2316"/>
                    <a:pt x="1515" y="2316"/>
                    <a:pt x="1515" y="2316"/>
                  </a:cubicBezTo>
                  <a:cubicBezTo>
                    <a:pt x="1510" y="2319"/>
                    <a:pt x="1509" y="2325"/>
                    <a:pt x="1512" y="2330"/>
                  </a:cubicBezTo>
                  <a:cubicBezTo>
                    <a:pt x="1515" y="2334"/>
                    <a:pt x="1521" y="2335"/>
                    <a:pt x="1525" y="2332"/>
                  </a:cubicBezTo>
                  <a:cubicBezTo>
                    <a:pt x="1536" y="2326"/>
                    <a:pt x="1536" y="2326"/>
                    <a:pt x="1536" y="2326"/>
                  </a:cubicBezTo>
                  <a:cubicBezTo>
                    <a:pt x="1805" y="2186"/>
                    <a:pt x="2113" y="2020"/>
                    <a:pt x="2424" y="1849"/>
                  </a:cubicBezTo>
                  <a:cubicBezTo>
                    <a:pt x="2426" y="1848"/>
                    <a:pt x="2427" y="1847"/>
                    <a:pt x="2429" y="1846"/>
                  </a:cubicBezTo>
                  <a:cubicBezTo>
                    <a:pt x="2412" y="1818"/>
                    <a:pt x="2398" y="1787"/>
                    <a:pt x="2388" y="1754"/>
                  </a:cubicBezTo>
                </a:path>
              </a:pathLst>
            </a:custGeom>
            <a:solidFill>
              <a:srgbClr val="D0302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60"/>
            <p:cNvSpPr/>
            <p:nvPr/>
          </p:nvSpPr>
          <p:spPr>
            <a:xfrm>
              <a:off x="1340" y="4048"/>
              <a:ext cx="139" cy="142"/>
            </a:xfrm>
            <a:custGeom>
              <a:rect b="b" l="l" r="r" t="t"/>
              <a:pathLst>
                <a:path extrusionOk="0" h="858" w="842">
                  <a:moveTo>
                    <a:pt x="9" y="525"/>
                  </a:moveTo>
                  <a:cubicBezTo>
                    <a:pt x="0" y="265"/>
                    <a:pt x="203" y="0"/>
                    <a:pt x="499" y="0"/>
                  </a:cubicBezTo>
                  <a:cubicBezTo>
                    <a:pt x="696" y="0"/>
                    <a:pt x="826" y="132"/>
                    <a:pt x="833" y="333"/>
                  </a:cubicBezTo>
                  <a:cubicBezTo>
                    <a:pt x="842" y="607"/>
                    <a:pt x="652" y="858"/>
                    <a:pt x="343" y="858"/>
                  </a:cubicBezTo>
                  <a:cubicBezTo>
                    <a:pt x="145" y="858"/>
                    <a:pt x="16" y="727"/>
                    <a:pt x="9" y="525"/>
                  </a:cubicBezTo>
                  <a:moveTo>
                    <a:pt x="137" y="533"/>
                  </a:moveTo>
                  <a:cubicBezTo>
                    <a:pt x="142" y="685"/>
                    <a:pt x="239" y="810"/>
                    <a:pt x="364" y="810"/>
                  </a:cubicBezTo>
                  <a:cubicBezTo>
                    <a:pt x="607" y="810"/>
                    <a:pt x="711" y="511"/>
                    <a:pt x="704" y="312"/>
                  </a:cubicBezTo>
                  <a:cubicBezTo>
                    <a:pt x="699" y="159"/>
                    <a:pt x="600" y="35"/>
                    <a:pt x="475" y="35"/>
                  </a:cubicBezTo>
                  <a:cubicBezTo>
                    <a:pt x="265" y="35"/>
                    <a:pt x="130" y="332"/>
                    <a:pt x="137" y="533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60"/>
            <p:cNvSpPr/>
            <p:nvPr/>
          </p:nvSpPr>
          <p:spPr>
            <a:xfrm>
              <a:off x="801" y="4078"/>
              <a:ext cx="120" cy="83"/>
            </a:xfrm>
            <a:custGeom>
              <a:rect b="b" l="l" r="r" t="t"/>
              <a:pathLst>
                <a:path extrusionOk="0" h="505" w="729">
                  <a:moveTo>
                    <a:pt x="727" y="117"/>
                  </a:moveTo>
                  <a:cubicBezTo>
                    <a:pt x="726" y="141"/>
                    <a:pt x="722" y="161"/>
                    <a:pt x="716" y="198"/>
                  </a:cubicBezTo>
                  <a:cubicBezTo>
                    <a:pt x="672" y="442"/>
                    <a:pt x="672" y="442"/>
                    <a:pt x="672" y="442"/>
                  </a:cubicBezTo>
                  <a:cubicBezTo>
                    <a:pt x="669" y="463"/>
                    <a:pt x="677" y="480"/>
                    <a:pt x="697" y="492"/>
                  </a:cubicBezTo>
                  <a:cubicBezTo>
                    <a:pt x="696" y="501"/>
                    <a:pt x="696" y="501"/>
                    <a:pt x="696" y="501"/>
                  </a:cubicBezTo>
                  <a:cubicBezTo>
                    <a:pt x="447" y="501"/>
                    <a:pt x="447" y="501"/>
                    <a:pt x="447" y="501"/>
                  </a:cubicBezTo>
                  <a:cubicBezTo>
                    <a:pt x="445" y="439"/>
                    <a:pt x="445" y="439"/>
                    <a:pt x="445" y="439"/>
                  </a:cubicBezTo>
                  <a:cubicBezTo>
                    <a:pt x="408" y="461"/>
                    <a:pt x="365" y="479"/>
                    <a:pt x="325" y="490"/>
                  </a:cubicBezTo>
                  <a:cubicBezTo>
                    <a:pt x="286" y="500"/>
                    <a:pt x="254" y="505"/>
                    <a:pt x="206" y="505"/>
                  </a:cubicBezTo>
                  <a:cubicBezTo>
                    <a:pt x="126" y="505"/>
                    <a:pt x="79" y="496"/>
                    <a:pt x="48" y="469"/>
                  </a:cubicBezTo>
                  <a:cubicBezTo>
                    <a:pt x="15" y="440"/>
                    <a:pt x="0" y="421"/>
                    <a:pt x="1" y="381"/>
                  </a:cubicBezTo>
                  <a:cubicBezTo>
                    <a:pt x="3" y="359"/>
                    <a:pt x="14" y="329"/>
                    <a:pt x="31" y="309"/>
                  </a:cubicBezTo>
                  <a:cubicBezTo>
                    <a:pt x="49" y="288"/>
                    <a:pt x="72" y="275"/>
                    <a:pt x="98" y="263"/>
                  </a:cubicBezTo>
                  <a:cubicBezTo>
                    <a:pt x="123" y="250"/>
                    <a:pt x="153" y="242"/>
                    <a:pt x="197" y="235"/>
                  </a:cubicBezTo>
                  <a:cubicBezTo>
                    <a:pt x="241" y="228"/>
                    <a:pt x="303" y="220"/>
                    <a:pt x="385" y="214"/>
                  </a:cubicBezTo>
                  <a:cubicBezTo>
                    <a:pt x="428" y="210"/>
                    <a:pt x="454" y="200"/>
                    <a:pt x="467" y="195"/>
                  </a:cubicBezTo>
                  <a:cubicBezTo>
                    <a:pt x="484" y="188"/>
                    <a:pt x="490" y="181"/>
                    <a:pt x="493" y="167"/>
                  </a:cubicBezTo>
                  <a:cubicBezTo>
                    <a:pt x="498" y="142"/>
                    <a:pt x="490" y="128"/>
                    <a:pt x="456" y="121"/>
                  </a:cubicBezTo>
                  <a:cubicBezTo>
                    <a:pt x="367" y="104"/>
                    <a:pt x="199" y="133"/>
                    <a:pt x="112" y="154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273" y="11"/>
                    <a:pt x="380" y="0"/>
                    <a:pt x="493" y="0"/>
                  </a:cubicBezTo>
                  <a:cubicBezTo>
                    <a:pt x="672" y="0"/>
                    <a:pt x="729" y="51"/>
                    <a:pt x="727" y="117"/>
                  </a:cubicBezTo>
                  <a:moveTo>
                    <a:pt x="471" y="276"/>
                  </a:moveTo>
                  <a:cubicBezTo>
                    <a:pt x="460" y="280"/>
                    <a:pt x="446" y="284"/>
                    <a:pt x="430" y="288"/>
                  </a:cubicBezTo>
                  <a:cubicBezTo>
                    <a:pt x="413" y="292"/>
                    <a:pt x="382" y="297"/>
                    <a:pt x="337" y="304"/>
                  </a:cubicBezTo>
                  <a:cubicBezTo>
                    <a:pt x="306" y="309"/>
                    <a:pt x="285" y="315"/>
                    <a:pt x="273" y="324"/>
                  </a:cubicBezTo>
                  <a:cubicBezTo>
                    <a:pt x="261" y="333"/>
                    <a:pt x="254" y="343"/>
                    <a:pt x="252" y="356"/>
                  </a:cubicBezTo>
                  <a:cubicBezTo>
                    <a:pt x="250" y="369"/>
                    <a:pt x="254" y="380"/>
                    <a:pt x="266" y="388"/>
                  </a:cubicBezTo>
                  <a:cubicBezTo>
                    <a:pt x="278" y="396"/>
                    <a:pt x="298" y="401"/>
                    <a:pt x="325" y="401"/>
                  </a:cubicBezTo>
                  <a:cubicBezTo>
                    <a:pt x="346" y="401"/>
                    <a:pt x="367" y="397"/>
                    <a:pt x="387" y="391"/>
                  </a:cubicBezTo>
                  <a:cubicBezTo>
                    <a:pt x="407" y="384"/>
                    <a:pt x="424" y="375"/>
                    <a:pt x="437" y="364"/>
                  </a:cubicBezTo>
                  <a:cubicBezTo>
                    <a:pt x="446" y="356"/>
                    <a:pt x="453" y="345"/>
                    <a:pt x="458" y="333"/>
                  </a:cubicBezTo>
                  <a:cubicBezTo>
                    <a:pt x="461" y="324"/>
                    <a:pt x="466" y="306"/>
                    <a:pt x="471" y="276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60"/>
            <p:cNvSpPr/>
            <p:nvPr/>
          </p:nvSpPr>
          <p:spPr>
            <a:xfrm>
              <a:off x="1040" y="4049"/>
              <a:ext cx="60" cy="113"/>
            </a:xfrm>
            <a:custGeom>
              <a:rect b="b" l="l" r="r" t="t"/>
              <a:pathLst>
                <a:path extrusionOk="0" h="672" w="362">
                  <a:moveTo>
                    <a:pt x="99" y="72"/>
                  </a:moveTo>
                  <a:cubicBezTo>
                    <a:pt x="106" y="32"/>
                    <a:pt x="169" y="0"/>
                    <a:pt x="240" y="0"/>
                  </a:cubicBezTo>
                  <a:cubicBezTo>
                    <a:pt x="311" y="0"/>
                    <a:pt x="362" y="32"/>
                    <a:pt x="356" y="72"/>
                  </a:cubicBezTo>
                  <a:cubicBezTo>
                    <a:pt x="348" y="113"/>
                    <a:pt x="285" y="145"/>
                    <a:pt x="214" y="145"/>
                  </a:cubicBezTo>
                  <a:cubicBezTo>
                    <a:pt x="143" y="145"/>
                    <a:pt x="92" y="113"/>
                    <a:pt x="99" y="72"/>
                  </a:cubicBezTo>
                  <a:moveTo>
                    <a:pt x="0" y="672"/>
                  </a:moveTo>
                  <a:cubicBezTo>
                    <a:pt x="86" y="185"/>
                    <a:pt x="86" y="185"/>
                    <a:pt x="86" y="185"/>
                  </a:cubicBezTo>
                  <a:cubicBezTo>
                    <a:pt x="324" y="185"/>
                    <a:pt x="324" y="185"/>
                    <a:pt x="324" y="185"/>
                  </a:cubicBezTo>
                  <a:cubicBezTo>
                    <a:pt x="238" y="672"/>
                    <a:pt x="238" y="672"/>
                    <a:pt x="238" y="672"/>
                  </a:cubicBezTo>
                  <a:lnTo>
                    <a:pt x="0" y="672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60"/>
            <p:cNvSpPr/>
            <p:nvPr/>
          </p:nvSpPr>
          <p:spPr>
            <a:xfrm>
              <a:off x="1156" y="4078"/>
              <a:ext cx="120" cy="83"/>
            </a:xfrm>
            <a:custGeom>
              <a:rect b="b" l="l" r="r" t="t"/>
              <a:pathLst>
                <a:path extrusionOk="0" h="505" w="729">
                  <a:moveTo>
                    <a:pt x="728" y="117"/>
                  </a:moveTo>
                  <a:cubicBezTo>
                    <a:pt x="727" y="141"/>
                    <a:pt x="722" y="162"/>
                    <a:pt x="716" y="198"/>
                  </a:cubicBezTo>
                  <a:cubicBezTo>
                    <a:pt x="673" y="442"/>
                    <a:pt x="673" y="442"/>
                    <a:pt x="673" y="442"/>
                  </a:cubicBezTo>
                  <a:cubicBezTo>
                    <a:pt x="669" y="463"/>
                    <a:pt x="677" y="480"/>
                    <a:pt x="697" y="492"/>
                  </a:cubicBezTo>
                  <a:cubicBezTo>
                    <a:pt x="695" y="501"/>
                    <a:pt x="695" y="501"/>
                    <a:pt x="695" y="501"/>
                  </a:cubicBezTo>
                  <a:cubicBezTo>
                    <a:pt x="447" y="501"/>
                    <a:pt x="447" y="501"/>
                    <a:pt x="447" y="501"/>
                  </a:cubicBezTo>
                  <a:cubicBezTo>
                    <a:pt x="445" y="439"/>
                    <a:pt x="445" y="439"/>
                    <a:pt x="445" y="439"/>
                  </a:cubicBezTo>
                  <a:cubicBezTo>
                    <a:pt x="409" y="461"/>
                    <a:pt x="365" y="479"/>
                    <a:pt x="325" y="490"/>
                  </a:cubicBezTo>
                  <a:cubicBezTo>
                    <a:pt x="286" y="500"/>
                    <a:pt x="254" y="505"/>
                    <a:pt x="206" y="505"/>
                  </a:cubicBezTo>
                  <a:cubicBezTo>
                    <a:pt x="125" y="505"/>
                    <a:pt x="80" y="497"/>
                    <a:pt x="48" y="469"/>
                  </a:cubicBezTo>
                  <a:cubicBezTo>
                    <a:pt x="15" y="440"/>
                    <a:pt x="0" y="421"/>
                    <a:pt x="2" y="381"/>
                  </a:cubicBezTo>
                  <a:cubicBezTo>
                    <a:pt x="2" y="359"/>
                    <a:pt x="14" y="329"/>
                    <a:pt x="31" y="309"/>
                  </a:cubicBezTo>
                  <a:cubicBezTo>
                    <a:pt x="49" y="288"/>
                    <a:pt x="72" y="275"/>
                    <a:pt x="98" y="263"/>
                  </a:cubicBezTo>
                  <a:cubicBezTo>
                    <a:pt x="124" y="251"/>
                    <a:pt x="154" y="242"/>
                    <a:pt x="197" y="234"/>
                  </a:cubicBezTo>
                  <a:cubicBezTo>
                    <a:pt x="242" y="228"/>
                    <a:pt x="303" y="220"/>
                    <a:pt x="385" y="213"/>
                  </a:cubicBezTo>
                  <a:cubicBezTo>
                    <a:pt x="428" y="210"/>
                    <a:pt x="454" y="200"/>
                    <a:pt x="466" y="195"/>
                  </a:cubicBezTo>
                  <a:cubicBezTo>
                    <a:pt x="484" y="189"/>
                    <a:pt x="490" y="181"/>
                    <a:pt x="493" y="167"/>
                  </a:cubicBezTo>
                  <a:cubicBezTo>
                    <a:pt x="497" y="143"/>
                    <a:pt x="490" y="128"/>
                    <a:pt x="456" y="121"/>
                  </a:cubicBezTo>
                  <a:cubicBezTo>
                    <a:pt x="366" y="103"/>
                    <a:pt x="199" y="133"/>
                    <a:pt x="112" y="154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274" y="11"/>
                    <a:pt x="380" y="0"/>
                    <a:pt x="493" y="0"/>
                  </a:cubicBezTo>
                  <a:cubicBezTo>
                    <a:pt x="672" y="0"/>
                    <a:pt x="729" y="51"/>
                    <a:pt x="728" y="117"/>
                  </a:cubicBezTo>
                  <a:moveTo>
                    <a:pt x="471" y="277"/>
                  </a:moveTo>
                  <a:cubicBezTo>
                    <a:pt x="460" y="280"/>
                    <a:pt x="446" y="284"/>
                    <a:pt x="430" y="288"/>
                  </a:cubicBezTo>
                  <a:cubicBezTo>
                    <a:pt x="413" y="292"/>
                    <a:pt x="382" y="297"/>
                    <a:pt x="337" y="304"/>
                  </a:cubicBezTo>
                  <a:cubicBezTo>
                    <a:pt x="306" y="309"/>
                    <a:pt x="285" y="316"/>
                    <a:pt x="273" y="324"/>
                  </a:cubicBezTo>
                  <a:cubicBezTo>
                    <a:pt x="261" y="333"/>
                    <a:pt x="255" y="343"/>
                    <a:pt x="252" y="356"/>
                  </a:cubicBezTo>
                  <a:cubicBezTo>
                    <a:pt x="250" y="369"/>
                    <a:pt x="255" y="380"/>
                    <a:pt x="266" y="388"/>
                  </a:cubicBezTo>
                  <a:cubicBezTo>
                    <a:pt x="278" y="396"/>
                    <a:pt x="298" y="400"/>
                    <a:pt x="326" y="400"/>
                  </a:cubicBezTo>
                  <a:cubicBezTo>
                    <a:pt x="347" y="400"/>
                    <a:pt x="367" y="397"/>
                    <a:pt x="387" y="391"/>
                  </a:cubicBezTo>
                  <a:cubicBezTo>
                    <a:pt x="407" y="384"/>
                    <a:pt x="424" y="375"/>
                    <a:pt x="437" y="364"/>
                  </a:cubicBezTo>
                  <a:cubicBezTo>
                    <a:pt x="446" y="356"/>
                    <a:pt x="453" y="345"/>
                    <a:pt x="458" y="333"/>
                  </a:cubicBezTo>
                  <a:cubicBezTo>
                    <a:pt x="461" y="325"/>
                    <a:pt x="466" y="306"/>
                    <a:pt x="471" y="277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60"/>
            <p:cNvSpPr/>
            <p:nvPr/>
          </p:nvSpPr>
          <p:spPr>
            <a:xfrm>
              <a:off x="676" y="4047"/>
              <a:ext cx="138" cy="115"/>
            </a:xfrm>
            <a:custGeom>
              <a:rect b="b" l="l" r="r" t="t"/>
              <a:pathLst>
                <a:path extrusionOk="0" h="699" w="835">
                  <a:moveTo>
                    <a:pt x="724" y="512"/>
                  </a:moveTo>
                  <a:cubicBezTo>
                    <a:pt x="646" y="528"/>
                    <a:pt x="603" y="534"/>
                    <a:pt x="526" y="534"/>
                  </a:cubicBezTo>
                  <a:cubicBezTo>
                    <a:pt x="412" y="534"/>
                    <a:pt x="322" y="477"/>
                    <a:pt x="327" y="374"/>
                  </a:cubicBezTo>
                  <a:cubicBezTo>
                    <a:pt x="330" y="305"/>
                    <a:pt x="412" y="159"/>
                    <a:pt x="620" y="159"/>
                  </a:cubicBezTo>
                  <a:cubicBezTo>
                    <a:pt x="685" y="159"/>
                    <a:pt x="736" y="171"/>
                    <a:pt x="805" y="210"/>
                  </a:cubicBezTo>
                  <a:cubicBezTo>
                    <a:pt x="835" y="41"/>
                    <a:pt x="835" y="41"/>
                    <a:pt x="835" y="41"/>
                  </a:cubicBezTo>
                  <a:cubicBezTo>
                    <a:pt x="741" y="5"/>
                    <a:pt x="680" y="0"/>
                    <a:pt x="599" y="1"/>
                  </a:cubicBezTo>
                  <a:cubicBezTo>
                    <a:pt x="327" y="4"/>
                    <a:pt x="66" y="128"/>
                    <a:pt x="33" y="379"/>
                  </a:cubicBezTo>
                  <a:cubicBezTo>
                    <a:pt x="0" y="635"/>
                    <a:pt x="313" y="699"/>
                    <a:pt x="451" y="698"/>
                  </a:cubicBezTo>
                  <a:cubicBezTo>
                    <a:pt x="531" y="698"/>
                    <a:pt x="615" y="695"/>
                    <a:pt x="692" y="687"/>
                  </a:cubicBezTo>
                  <a:lnTo>
                    <a:pt x="724" y="512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60"/>
            <p:cNvSpPr/>
            <p:nvPr/>
          </p:nvSpPr>
          <p:spPr>
            <a:xfrm>
              <a:off x="1097" y="4054"/>
              <a:ext cx="78" cy="108"/>
            </a:xfrm>
            <a:custGeom>
              <a:rect b="b" l="l" r="r" t="t"/>
              <a:pathLst>
                <a:path extrusionOk="0" h="643" w="473">
                  <a:moveTo>
                    <a:pt x="111" y="153"/>
                  </a:moveTo>
                  <a:cubicBezTo>
                    <a:pt x="128" y="54"/>
                    <a:pt x="128" y="54"/>
                    <a:pt x="128" y="54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351" y="153"/>
                    <a:pt x="351" y="153"/>
                    <a:pt x="351" y="153"/>
                  </a:cubicBezTo>
                  <a:cubicBezTo>
                    <a:pt x="473" y="153"/>
                    <a:pt x="473" y="153"/>
                    <a:pt x="473" y="153"/>
                  </a:cubicBezTo>
                  <a:cubicBezTo>
                    <a:pt x="450" y="252"/>
                    <a:pt x="450" y="252"/>
                    <a:pt x="450" y="252"/>
                  </a:cubicBezTo>
                  <a:cubicBezTo>
                    <a:pt x="331" y="251"/>
                    <a:pt x="331" y="251"/>
                    <a:pt x="331" y="251"/>
                  </a:cubicBezTo>
                  <a:cubicBezTo>
                    <a:pt x="260" y="643"/>
                    <a:pt x="260" y="643"/>
                    <a:pt x="260" y="643"/>
                  </a:cubicBezTo>
                  <a:cubicBezTo>
                    <a:pt x="260" y="643"/>
                    <a:pt x="20" y="642"/>
                    <a:pt x="19" y="643"/>
                  </a:cubicBezTo>
                  <a:cubicBezTo>
                    <a:pt x="90" y="252"/>
                    <a:pt x="90" y="252"/>
                    <a:pt x="9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18" y="153"/>
                    <a:pt x="18" y="153"/>
                    <a:pt x="18" y="153"/>
                  </a:cubicBezTo>
                  <a:lnTo>
                    <a:pt x="111" y="153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60"/>
            <p:cNvSpPr/>
            <p:nvPr/>
          </p:nvSpPr>
          <p:spPr>
            <a:xfrm>
              <a:off x="1276" y="4048"/>
              <a:ext cx="59" cy="113"/>
            </a:xfrm>
            <a:custGeom>
              <a:rect b="b" l="l" r="r" t="t"/>
              <a:pathLst>
                <a:path extrusionOk="0" h="113" w="59">
                  <a:moveTo>
                    <a:pt x="40" y="113"/>
                  </a:moveTo>
                  <a:lnTo>
                    <a:pt x="0" y="113"/>
                  </a:lnTo>
                  <a:lnTo>
                    <a:pt x="20" y="0"/>
                  </a:lnTo>
                  <a:lnTo>
                    <a:pt x="59" y="1"/>
                  </a:lnTo>
                  <a:lnTo>
                    <a:pt x="40" y="113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60"/>
            <p:cNvSpPr/>
            <p:nvPr/>
          </p:nvSpPr>
          <p:spPr>
            <a:xfrm>
              <a:off x="916" y="4079"/>
              <a:ext cx="126" cy="109"/>
            </a:xfrm>
            <a:custGeom>
              <a:rect b="b" l="l" r="r" t="t"/>
              <a:pathLst>
                <a:path extrusionOk="0" h="661" w="763">
                  <a:moveTo>
                    <a:pt x="0" y="661"/>
                  </a:moveTo>
                  <a:cubicBezTo>
                    <a:pt x="116" y="8"/>
                    <a:pt x="116" y="8"/>
                    <a:pt x="116" y="8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09" y="91"/>
                    <a:pt x="309" y="91"/>
                    <a:pt x="309" y="91"/>
                  </a:cubicBezTo>
                  <a:cubicBezTo>
                    <a:pt x="327" y="66"/>
                    <a:pt x="356" y="46"/>
                    <a:pt x="396" y="29"/>
                  </a:cubicBezTo>
                  <a:cubicBezTo>
                    <a:pt x="436" y="13"/>
                    <a:pt x="482" y="0"/>
                    <a:pt x="531" y="0"/>
                  </a:cubicBezTo>
                  <a:cubicBezTo>
                    <a:pt x="586" y="0"/>
                    <a:pt x="619" y="3"/>
                    <a:pt x="660" y="24"/>
                  </a:cubicBezTo>
                  <a:cubicBezTo>
                    <a:pt x="701" y="46"/>
                    <a:pt x="729" y="77"/>
                    <a:pt x="745" y="117"/>
                  </a:cubicBezTo>
                  <a:cubicBezTo>
                    <a:pt x="760" y="157"/>
                    <a:pt x="763" y="201"/>
                    <a:pt x="755" y="250"/>
                  </a:cubicBezTo>
                  <a:cubicBezTo>
                    <a:pt x="741" y="330"/>
                    <a:pt x="702" y="393"/>
                    <a:pt x="637" y="440"/>
                  </a:cubicBezTo>
                  <a:cubicBezTo>
                    <a:pt x="573" y="487"/>
                    <a:pt x="516" y="499"/>
                    <a:pt x="434" y="499"/>
                  </a:cubicBezTo>
                  <a:cubicBezTo>
                    <a:pt x="405" y="499"/>
                    <a:pt x="381" y="496"/>
                    <a:pt x="360" y="491"/>
                  </a:cubicBezTo>
                  <a:cubicBezTo>
                    <a:pt x="341" y="486"/>
                    <a:pt x="325" y="480"/>
                    <a:pt x="313" y="472"/>
                  </a:cubicBezTo>
                  <a:cubicBezTo>
                    <a:pt x="301" y="465"/>
                    <a:pt x="289" y="454"/>
                    <a:pt x="274" y="437"/>
                  </a:cubicBezTo>
                  <a:cubicBezTo>
                    <a:pt x="235" y="661"/>
                    <a:pt x="235" y="661"/>
                    <a:pt x="235" y="661"/>
                  </a:cubicBezTo>
                  <a:lnTo>
                    <a:pt x="0" y="661"/>
                  </a:lnTo>
                  <a:close/>
                  <a:moveTo>
                    <a:pt x="434" y="119"/>
                  </a:moveTo>
                  <a:cubicBezTo>
                    <a:pt x="402" y="119"/>
                    <a:pt x="374" y="129"/>
                    <a:pt x="349" y="148"/>
                  </a:cubicBezTo>
                  <a:cubicBezTo>
                    <a:pt x="324" y="167"/>
                    <a:pt x="308" y="194"/>
                    <a:pt x="302" y="231"/>
                  </a:cubicBezTo>
                  <a:cubicBezTo>
                    <a:pt x="294" y="274"/>
                    <a:pt x="299" y="304"/>
                    <a:pt x="316" y="323"/>
                  </a:cubicBezTo>
                  <a:cubicBezTo>
                    <a:pt x="333" y="342"/>
                    <a:pt x="357" y="351"/>
                    <a:pt x="389" y="351"/>
                  </a:cubicBezTo>
                  <a:cubicBezTo>
                    <a:pt x="411" y="351"/>
                    <a:pt x="433" y="347"/>
                    <a:pt x="450" y="339"/>
                  </a:cubicBezTo>
                  <a:cubicBezTo>
                    <a:pt x="470" y="329"/>
                    <a:pt x="484" y="317"/>
                    <a:pt x="496" y="299"/>
                  </a:cubicBezTo>
                  <a:cubicBezTo>
                    <a:pt x="510" y="280"/>
                    <a:pt x="518" y="259"/>
                    <a:pt x="523" y="235"/>
                  </a:cubicBezTo>
                  <a:cubicBezTo>
                    <a:pt x="529" y="196"/>
                    <a:pt x="524" y="168"/>
                    <a:pt x="506" y="149"/>
                  </a:cubicBezTo>
                  <a:cubicBezTo>
                    <a:pt x="488" y="129"/>
                    <a:pt x="465" y="119"/>
                    <a:pt x="434" y="119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60"/>
            <p:cNvSpPr/>
            <p:nvPr/>
          </p:nvSpPr>
          <p:spPr>
            <a:xfrm>
              <a:off x="1565" y="4093"/>
              <a:ext cx="82" cy="96"/>
            </a:xfrm>
            <a:custGeom>
              <a:rect b="b" l="l" r="r" t="t"/>
              <a:pathLst>
                <a:path extrusionOk="0" h="581" w="497">
                  <a:moveTo>
                    <a:pt x="421" y="393"/>
                  </a:moveTo>
                  <a:cubicBezTo>
                    <a:pt x="440" y="406"/>
                    <a:pt x="440" y="406"/>
                    <a:pt x="440" y="406"/>
                  </a:cubicBezTo>
                  <a:cubicBezTo>
                    <a:pt x="392" y="503"/>
                    <a:pt x="295" y="581"/>
                    <a:pt x="181" y="581"/>
                  </a:cubicBezTo>
                  <a:cubicBezTo>
                    <a:pt x="88" y="581"/>
                    <a:pt x="11" y="519"/>
                    <a:pt x="7" y="403"/>
                  </a:cubicBezTo>
                  <a:cubicBezTo>
                    <a:pt x="0" y="194"/>
                    <a:pt x="195" y="0"/>
                    <a:pt x="356" y="0"/>
                  </a:cubicBezTo>
                  <a:cubicBezTo>
                    <a:pt x="424" y="0"/>
                    <a:pt x="488" y="30"/>
                    <a:pt x="491" y="104"/>
                  </a:cubicBezTo>
                  <a:cubicBezTo>
                    <a:pt x="497" y="270"/>
                    <a:pt x="264" y="321"/>
                    <a:pt x="110" y="324"/>
                  </a:cubicBezTo>
                  <a:cubicBezTo>
                    <a:pt x="105" y="341"/>
                    <a:pt x="103" y="359"/>
                    <a:pt x="104" y="385"/>
                  </a:cubicBezTo>
                  <a:cubicBezTo>
                    <a:pt x="106" y="454"/>
                    <a:pt x="148" y="512"/>
                    <a:pt x="234" y="512"/>
                  </a:cubicBezTo>
                  <a:cubicBezTo>
                    <a:pt x="309" y="512"/>
                    <a:pt x="383" y="452"/>
                    <a:pt x="421" y="393"/>
                  </a:cubicBezTo>
                  <a:moveTo>
                    <a:pt x="400" y="93"/>
                  </a:moveTo>
                  <a:cubicBezTo>
                    <a:pt x="398" y="54"/>
                    <a:pt x="379" y="28"/>
                    <a:pt x="338" y="28"/>
                  </a:cubicBezTo>
                  <a:cubicBezTo>
                    <a:pt x="241" y="28"/>
                    <a:pt x="137" y="219"/>
                    <a:pt x="119" y="296"/>
                  </a:cubicBezTo>
                  <a:cubicBezTo>
                    <a:pt x="279" y="296"/>
                    <a:pt x="404" y="201"/>
                    <a:pt x="400" y="93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60"/>
            <p:cNvSpPr/>
            <p:nvPr/>
          </p:nvSpPr>
          <p:spPr>
            <a:xfrm>
              <a:off x="1474" y="4093"/>
              <a:ext cx="95" cy="96"/>
            </a:xfrm>
            <a:custGeom>
              <a:rect b="b" l="l" r="r" t="t"/>
              <a:pathLst>
                <a:path extrusionOk="0" h="581" w="573">
                  <a:moveTo>
                    <a:pt x="15" y="88"/>
                  </a:moveTo>
                  <a:cubicBezTo>
                    <a:pt x="32" y="86"/>
                    <a:pt x="58" y="83"/>
                    <a:pt x="70" y="83"/>
                  </a:cubicBezTo>
                  <a:cubicBezTo>
                    <a:pt x="87" y="83"/>
                    <a:pt x="104" y="86"/>
                    <a:pt x="105" y="103"/>
                  </a:cubicBezTo>
                  <a:cubicBezTo>
                    <a:pt x="105" y="114"/>
                    <a:pt x="86" y="188"/>
                    <a:pt x="83" y="205"/>
                  </a:cubicBezTo>
                  <a:cubicBezTo>
                    <a:pt x="45" y="369"/>
                    <a:pt x="45" y="369"/>
                    <a:pt x="45" y="369"/>
                  </a:cubicBezTo>
                  <a:cubicBezTo>
                    <a:pt x="30" y="436"/>
                    <a:pt x="14" y="506"/>
                    <a:pt x="0" y="561"/>
                  </a:cubicBezTo>
                  <a:cubicBezTo>
                    <a:pt x="95" y="561"/>
                    <a:pt x="95" y="561"/>
                    <a:pt x="95" y="561"/>
                  </a:cubicBezTo>
                  <a:cubicBezTo>
                    <a:pt x="149" y="302"/>
                    <a:pt x="149" y="302"/>
                    <a:pt x="149" y="302"/>
                  </a:cubicBezTo>
                  <a:cubicBezTo>
                    <a:pt x="312" y="131"/>
                    <a:pt x="375" y="76"/>
                    <a:pt x="414" y="76"/>
                  </a:cubicBezTo>
                  <a:cubicBezTo>
                    <a:pt x="431" y="76"/>
                    <a:pt x="443" y="85"/>
                    <a:pt x="444" y="106"/>
                  </a:cubicBezTo>
                  <a:cubicBezTo>
                    <a:pt x="445" y="136"/>
                    <a:pt x="427" y="204"/>
                    <a:pt x="420" y="223"/>
                  </a:cubicBezTo>
                  <a:cubicBezTo>
                    <a:pt x="365" y="413"/>
                    <a:pt x="365" y="413"/>
                    <a:pt x="365" y="413"/>
                  </a:cubicBezTo>
                  <a:cubicBezTo>
                    <a:pt x="353" y="455"/>
                    <a:pt x="344" y="493"/>
                    <a:pt x="345" y="521"/>
                  </a:cubicBezTo>
                  <a:cubicBezTo>
                    <a:pt x="346" y="562"/>
                    <a:pt x="371" y="581"/>
                    <a:pt x="409" y="581"/>
                  </a:cubicBezTo>
                  <a:cubicBezTo>
                    <a:pt x="478" y="581"/>
                    <a:pt x="529" y="508"/>
                    <a:pt x="573" y="437"/>
                  </a:cubicBezTo>
                  <a:cubicBezTo>
                    <a:pt x="560" y="413"/>
                    <a:pt x="560" y="413"/>
                    <a:pt x="560" y="413"/>
                  </a:cubicBezTo>
                  <a:cubicBezTo>
                    <a:pt x="542" y="442"/>
                    <a:pt x="501" y="505"/>
                    <a:pt x="469" y="505"/>
                  </a:cubicBezTo>
                  <a:cubicBezTo>
                    <a:pt x="458" y="505"/>
                    <a:pt x="448" y="498"/>
                    <a:pt x="448" y="481"/>
                  </a:cubicBezTo>
                  <a:cubicBezTo>
                    <a:pt x="447" y="458"/>
                    <a:pt x="457" y="425"/>
                    <a:pt x="463" y="403"/>
                  </a:cubicBezTo>
                  <a:cubicBezTo>
                    <a:pt x="524" y="182"/>
                    <a:pt x="524" y="182"/>
                    <a:pt x="524" y="182"/>
                  </a:cubicBezTo>
                  <a:cubicBezTo>
                    <a:pt x="540" y="121"/>
                    <a:pt x="548" y="81"/>
                    <a:pt x="547" y="60"/>
                  </a:cubicBezTo>
                  <a:cubicBezTo>
                    <a:pt x="546" y="19"/>
                    <a:pt x="522" y="0"/>
                    <a:pt x="485" y="0"/>
                  </a:cubicBezTo>
                  <a:cubicBezTo>
                    <a:pt x="422" y="0"/>
                    <a:pt x="338" y="46"/>
                    <a:pt x="162" y="249"/>
                  </a:cubicBezTo>
                  <a:cubicBezTo>
                    <a:pt x="159" y="249"/>
                    <a:pt x="159" y="249"/>
                    <a:pt x="159" y="249"/>
                  </a:cubicBezTo>
                  <a:cubicBezTo>
                    <a:pt x="182" y="150"/>
                    <a:pt x="182" y="150"/>
                    <a:pt x="182" y="150"/>
                  </a:cubicBezTo>
                  <a:cubicBezTo>
                    <a:pt x="194" y="95"/>
                    <a:pt x="206" y="39"/>
                    <a:pt x="217" y="0"/>
                  </a:cubicBezTo>
                  <a:cubicBezTo>
                    <a:pt x="156" y="22"/>
                    <a:pt x="68" y="46"/>
                    <a:pt x="14" y="57"/>
                  </a:cubicBezTo>
                  <a:lnTo>
                    <a:pt x="15" y="88"/>
                  </a:lnTo>
                  <a:close/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60"/>
            <p:cNvSpPr/>
            <p:nvPr/>
          </p:nvSpPr>
          <p:spPr>
            <a:xfrm>
              <a:off x="1649" y="4065"/>
              <a:ext cx="28" cy="28"/>
            </a:xfrm>
            <a:custGeom>
              <a:rect b="b" l="l" r="r" t="t"/>
              <a:pathLst>
                <a:path extrusionOk="0" h="170" w="171">
                  <a:moveTo>
                    <a:pt x="85" y="79"/>
                  </a:moveTo>
                  <a:cubicBezTo>
                    <a:pt x="98" y="79"/>
                    <a:pt x="109" y="78"/>
                    <a:pt x="109" y="63"/>
                  </a:cubicBezTo>
                  <a:cubicBezTo>
                    <a:pt x="109" y="50"/>
                    <a:pt x="98" y="48"/>
                    <a:pt x="8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79"/>
                    <a:pt x="68" y="79"/>
                    <a:pt x="68" y="79"/>
                  </a:cubicBezTo>
                  <a:lnTo>
                    <a:pt x="85" y="79"/>
                  </a:lnTo>
                  <a:close/>
                  <a:moveTo>
                    <a:pt x="68" y="134"/>
                  </a:moveTo>
                  <a:cubicBezTo>
                    <a:pt x="53" y="134"/>
                    <a:pt x="53" y="134"/>
                    <a:pt x="53" y="134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113" y="36"/>
                    <a:pt x="125" y="44"/>
                    <a:pt x="125" y="63"/>
                  </a:cubicBezTo>
                  <a:cubicBezTo>
                    <a:pt x="125" y="81"/>
                    <a:pt x="114" y="89"/>
                    <a:pt x="99" y="91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8" y="91"/>
                    <a:pt x="68" y="91"/>
                    <a:pt x="68" y="91"/>
                  </a:cubicBezTo>
                  <a:lnTo>
                    <a:pt x="68" y="134"/>
                  </a:lnTo>
                  <a:close/>
                  <a:moveTo>
                    <a:pt x="86" y="155"/>
                  </a:moveTo>
                  <a:cubicBezTo>
                    <a:pt x="124" y="155"/>
                    <a:pt x="154" y="126"/>
                    <a:pt x="154" y="84"/>
                  </a:cubicBezTo>
                  <a:cubicBezTo>
                    <a:pt x="154" y="44"/>
                    <a:pt x="124" y="14"/>
                    <a:pt x="86" y="14"/>
                  </a:cubicBezTo>
                  <a:cubicBezTo>
                    <a:pt x="47" y="14"/>
                    <a:pt x="17" y="44"/>
                    <a:pt x="17" y="84"/>
                  </a:cubicBezTo>
                  <a:cubicBezTo>
                    <a:pt x="17" y="126"/>
                    <a:pt x="47" y="155"/>
                    <a:pt x="86" y="155"/>
                  </a:cubicBezTo>
                  <a:moveTo>
                    <a:pt x="0" y="84"/>
                  </a:moveTo>
                  <a:cubicBezTo>
                    <a:pt x="0" y="36"/>
                    <a:pt x="39" y="0"/>
                    <a:pt x="86" y="0"/>
                  </a:cubicBezTo>
                  <a:cubicBezTo>
                    <a:pt x="132" y="0"/>
                    <a:pt x="171" y="36"/>
                    <a:pt x="171" y="84"/>
                  </a:cubicBezTo>
                  <a:cubicBezTo>
                    <a:pt x="171" y="134"/>
                    <a:pt x="132" y="170"/>
                    <a:pt x="86" y="170"/>
                  </a:cubicBezTo>
                  <a:cubicBezTo>
                    <a:pt x="39" y="170"/>
                    <a:pt x="0" y="134"/>
                    <a:pt x="0" y="84"/>
                  </a:cubicBezTo>
                </a:path>
              </a:pathLst>
            </a:custGeom>
            <a:solidFill>
              <a:srgbClr val="0049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60"/>
          <p:cNvSpPr txBox="1"/>
          <p:nvPr/>
        </p:nvSpPr>
        <p:spPr>
          <a:xfrm>
            <a:off x="9938871" y="6592004"/>
            <a:ext cx="1665600" cy="15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cap="none">
                <a:solidFill>
                  <a:srgbClr val="515352"/>
                </a:solidFill>
                <a:latin typeface="Optimist"/>
                <a:ea typeface="Optimist"/>
                <a:cs typeface="Optimist"/>
                <a:sym typeface="Optimist"/>
              </a:rPr>
              <a:t>Confidential</a:t>
            </a:r>
            <a:endParaRPr sz="1000" cap="none">
              <a:solidFill>
                <a:srgbClr val="515352"/>
              </a:solidFill>
              <a:latin typeface="Optimist"/>
              <a:ea typeface="Optimist"/>
              <a:cs typeface="Optimist"/>
              <a:sym typeface="Optimist"/>
            </a:endParaRPr>
          </a:p>
        </p:txBody>
      </p:sp>
      <p:sp>
        <p:nvSpPr>
          <p:cNvPr id="434" name="Google Shape;434;p60"/>
          <p:cNvSpPr txBox="1"/>
          <p:nvPr/>
        </p:nvSpPr>
        <p:spPr>
          <a:xfrm>
            <a:off x="11712355" y="6545100"/>
            <a:ext cx="5028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6350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15352"/>
              </a:buClr>
              <a:buSzPts val="1000"/>
              <a:buFont typeface="Optimist"/>
              <a:buChar char="​"/>
            </a:pPr>
            <a:fld id="{00000000-1234-1234-1234-123412341234}" type="slidenum">
              <a:rPr lang="en" sz="1000">
                <a:solidFill>
                  <a:srgbClr val="515352"/>
                </a:solidFill>
                <a:latin typeface="Optimist"/>
                <a:ea typeface="Optimist"/>
                <a:cs typeface="Optimist"/>
                <a:sym typeface="Optimist"/>
              </a:rPr>
              <a:t>‹#›</a:t>
            </a:fld>
            <a:endParaRPr sz="1000">
              <a:solidFill>
                <a:srgbClr val="515352"/>
              </a:solidFill>
              <a:latin typeface="Optimist"/>
              <a:ea typeface="Optimist"/>
              <a:cs typeface="Optimist"/>
              <a:sym typeface="Optimis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1"/>
          <p:cNvSpPr txBox="1"/>
          <p:nvPr>
            <p:ph idx="1" type="body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/>
            </a:lvl2pPr>
            <a:lvl3pPr indent="-349250" lvl="2" marL="1371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/>
            </a:lvl4pPr>
            <a:lvl5pPr indent="-349250" lvl="4" marL="22860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7" name="Google Shape;437;p61"/>
          <p:cNvSpPr txBox="1"/>
          <p:nvPr>
            <p:ph type="title"/>
          </p:nvPr>
        </p:nvSpPr>
        <p:spPr>
          <a:xfrm>
            <a:off x="0" y="0"/>
            <a:ext cx="12192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1" i="0" sz="2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900">
                <a:solidFill>
                  <a:schemeClr val="accen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900">
                <a:solidFill>
                  <a:schemeClr val="accen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900">
                <a:solidFill>
                  <a:schemeClr val="accen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900">
                <a:solidFill>
                  <a:schemeClr val="accen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900">
                <a:solidFill>
                  <a:schemeClr val="accen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900">
                <a:solidFill>
                  <a:schemeClr val="accen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900">
                <a:solidFill>
                  <a:schemeClr val="accen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900">
                <a:solidFill>
                  <a:schemeClr val="accent1"/>
                </a:solidFill>
              </a:defRPr>
            </a:lvl9pPr>
          </a:lstStyle>
          <a:p/>
        </p:txBody>
      </p:sp>
      <p:pic>
        <p:nvPicPr>
          <p:cNvPr id="438" name="Google Shape;438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251" y="6612672"/>
            <a:ext cx="506517" cy="18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900"/>
              <a:buFont typeface="Arial"/>
              <a:buNone/>
              <a:defRPr b="1" i="0" sz="24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9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1409045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>
            <a:lvl1pPr indent="0" lvl="0" marL="0" marR="0" rtl="0" algn="l">
              <a:buClr>
                <a:schemeClr val="dk1"/>
              </a:buClr>
              <a:buSzPts val="1900"/>
              <a:buFont typeface="Arial"/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buClr>
                <a:schemeClr val="dk1"/>
              </a:buClr>
              <a:buSzPts val="1900"/>
              <a:buFont typeface="Arial"/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buClr>
                <a:schemeClr val="dk1"/>
              </a:buClr>
              <a:buSzPts val="1900"/>
              <a:buFont typeface="Arial"/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buClr>
                <a:schemeClr val="dk1"/>
              </a:buClr>
              <a:buSzPts val="1900"/>
              <a:buFont typeface="Arial"/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buClr>
                <a:schemeClr val="dk1"/>
              </a:buClr>
              <a:buSzPts val="1900"/>
              <a:buFont typeface="Arial"/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buClr>
                <a:schemeClr val="dk1"/>
              </a:buClr>
              <a:buSzPts val="1900"/>
              <a:buFont typeface="Arial"/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buClr>
                <a:schemeClr val="dk1"/>
              </a:buClr>
              <a:buSzPts val="1900"/>
              <a:buFont typeface="Arial"/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buClr>
                <a:schemeClr val="dk1"/>
              </a:buClr>
              <a:buSzPts val="1900"/>
              <a:buFont typeface="Arial"/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buClr>
                <a:schemeClr val="dk1"/>
              </a:buClr>
              <a:buSzPts val="1900"/>
              <a:buFont typeface="Arial"/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OBJECT_15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2"/>
          <p:cNvSpPr txBox="1"/>
          <p:nvPr>
            <p:ph type="title"/>
          </p:nvPr>
        </p:nvSpPr>
        <p:spPr>
          <a:xfrm>
            <a:off x="455731" y="90487"/>
            <a:ext cx="114327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1" name="Google Shape;441;p62"/>
          <p:cNvSpPr txBox="1"/>
          <p:nvPr>
            <p:ph idx="1" type="body"/>
          </p:nvPr>
        </p:nvSpPr>
        <p:spPr>
          <a:xfrm>
            <a:off x="455731" y="912812"/>
            <a:ext cx="11432700" cy="52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1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2" name="Google Shape;442;p62"/>
          <p:cNvPicPr preferRelativeResize="0"/>
          <p:nvPr/>
        </p:nvPicPr>
        <p:blipFill rotWithShape="1">
          <a:blip r:embed="rId2">
            <a:alphaModFix/>
          </a:blip>
          <a:srcRect b="38041" l="16331" r="20196" t="40696"/>
          <a:stretch/>
        </p:blipFill>
        <p:spPr>
          <a:xfrm>
            <a:off x="10633423" y="6538803"/>
            <a:ext cx="1069867" cy="31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 2">
  <p:cSld name="1_Custom Layout_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3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45" name="Google Shape;445;p63"/>
          <p:cNvSpPr txBox="1"/>
          <p:nvPr>
            <p:ph idx="1" type="body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446" name="Google Shape;446;p63"/>
          <p:cNvPicPr preferRelativeResize="0"/>
          <p:nvPr/>
        </p:nvPicPr>
        <p:blipFill rotWithShape="1">
          <a:blip r:embed="rId2">
            <a:alphaModFix/>
          </a:blip>
          <a:srcRect b="38041" l="16331" r="20196" t="40696"/>
          <a:stretch/>
        </p:blipFill>
        <p:spPr>
          <a:xfrm>
            <a:off x="10557223" y="6462603"/>
            <a:ext cx="1069867" cy="31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971" y="6373368"/>
            <a:ext cx="1033775" cy="402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406400" y="1058864"/>
            <a:ext cx="5588100" cy="49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2" type="body"/>
          </p:nvPr>
        </p:nvSpPr>
        <p:spPr>
          <a:xfrm>
            <a:off x="6197600" y="1058864"/>
            <a:ext cx="5588100" cy="49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 showMasterSp="0">
  <p:cSld name="4_Custom Layou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/>
        </p:nvSpPr>
        <p:spPr>
          <a:xfrm>
            <a:off x="2439036" y="6446839"/>
            <a:ext cx="73140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500"/>
          </a:p>
        </p:txBody>
      </p:sp>
      <p:sp>
        <p:nvSpPr>
          <p:cNvPr id="40" name="Google Shape;40;p10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609600" y="1600202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10"/>
          <p:cNvSpPr txBox="1"/>
          <p:nvPr/>
        </p:nvSpPr>
        <p:spPr>
          <a:xfrm>
            <a:off x="9942865" y="6456922"/>
            <a:ext cx="21534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59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32" Type="http://schemas.openxmlformats.org/officeDocument/2006/relationships/theme" Target="../theme/theme3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838200" y="154719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9942865" y="6456922"/>
            <a:ext cx="21534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4632960" y="6639340"/>
            <a:ext cx="33522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5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/>
          <p:nvPr>
            <p:ph idx="1" type="body"/>
          </p:nvPr>
        </p:nvSpPr>
        <p:spPr>
          <a:xfrm>
            <a:off x="838200" y="154719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4" name="Google Shape;224;p32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225" name="Google Shape;225;p32"/>
          <p:cNvSpPr txBox="1"/>
          <p:nvPr/>
        </p:nvSpPr>
        <p:spPr>
          <a:xfrm>
            <a:off x="9942865" y="6456922"/>
            <a:ext cx="21534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07" r:id="rId30"/>
    <p:sldLayoutId id="2147483708" r:id="rId3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Relationship Id="rId6" Type="http://schemas.openxmlformats.org/officeDocument/2006/relationships/image" Target="../media/image22.png"/><Relationship Id="rId7" Type="http://schemas.openxmlformats.org/officeDocument/2006/relationships/image" Target="../media/image24.png"/><Relationship Id="rId8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arxiv.org/abs/1706.03762" TargetMode="External"/><Relationship Id="rId4" Type="http://schemas.openxmlformats.org/officeDocument/2006/relationships/hyperlink" Target="https://papers.nips.cc/paper/2019/hash/dc6a7e655d7e5840e66733e9ee67cc69-Abstract.html" TargetMode="External"/><Relationship Id="rId9" Type="http://schemas.openxmlformats.org/officeDocument/2006/relationships/hyperlink" Target="https://arxiv.org/abs/2012.11403" TargetMode="External"/><Relationship Id="rId5" Type="http://schemas.openxmlformats.org/officeDocument/2006/relationships/hyperlink" Target="https://arxiv.org/abs/1904.06690" TargetMode="External"/><Relationship Id="rId6" Type="http://schemas.openxmlformats.org/officeDocument/2006/relationships/hyperlink" Target="https://arxiv.org/abs/1808.09781" TargetMode="External"/><Relationship Id="rId7" Type="http://schemas.openxmlformats.org/officeDocument/2006/relationships/hyperlink" Target="https://arxiv.org/pdf/1809.02230.pdf" TargetMode="External"/><Relationship Id="rId8" Type="http://schemas.openxmlformats.org/officeDocument/2006/relationships/hyperlink" Target="https://arxiv.org/abs/1808.03737" TargetMode="External"/><Relationship Id="rId10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29.png"/><Relationship Id="rId5" Type="http://schemas.openxmlformats.org/officeDocument/2006/relationships/hyperlink" Target="https://docs.google.com/presentation/d/1iENQjHDqXu88LaVAngz3iViOjUiYvgozGaCiEPDy3TM/edit?usp=sharing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Relationship Id="rId6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nvidia.com/en-gb/data-center/tesla-v100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8.png"/><Relationship Id="rId4" Type="http://schemas.openxmlformats.org/officeDocument/2006/relationships/image" Target="../media/image3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arxiv.org/pdf/1809.02230.pdf" TargetMode="External"/><Relationship Id="rId4" Type="http://schemas.openxmlformats.org/officeDocument/2006/relationships/hyperlink" Target="https://cseweb.ucsd.edu/~jmcauley/pdfs/wsdm20b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png"/><Relationship Id="rId4" Type="http://schemas.openxmlformats.org/officeDocument/2006/relationships/hyperlink" Target="https://towardsdatascience.com/understanding-masked-language-models-mlm-and-causal-language-models-clm-in-nlp-194c15f56a5" TargetMode="External"/><Relationship Id="rId5" Type="http://schemas.openxmlformats.org/officeDocument/2006/relationships/image" Target="../media/image3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4"/>
          <p:cNvSpPr txBox="1"/>
          <p:nvPr>
            <p:ph type="ctrTitle"/>
          </p:nvPr>
        </p:nvSpPr>
        <p:spPr>
          <a:xfrm>
            <a:off x="355600" y="3426103"/>
            <a:ext cx="11481000" cy="221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/>
              <a:t>Transformer-Powered Recommendation Engine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r>
              <a:rPr lang="en"/>
              <a:t>or Personalized Online Advertising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Kalanand Mishra, Snehita Varma, and Jesse Zymet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/>
              <a:t>Capital One Data Science</a:t>
            </a:r>
            <a:endParaRPr i="1" sz="2200"/>
          </a:p>
        </p:txBody>
      </p:sp>
      <p:sp>
        <p:nvSpPr>
          <p:cNvPr id="453" name="Google Shape;453;p64"/>
          <p:cNvSpPr txBox="1"/>
          <p:nvPr>
            <p:ph idx="1" type="subTitle"/>
          </p:nvPr>
        </p:nvSpPr>
        <p:spPr>
          <a:xfrm>
            <a:off x="202626" y="5867700"/>
            <a:ext cx="5601000" cy="990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September 21, 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0600" y="983076"/>
            <a:ext cx="9473751" cy="506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73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Our non-sequential model</a:t>
            </a:r>
            <a:r>
              <a:rPr lang="en">
                <a:solidFill>
                  <a:schemeClr val="accent2"/>
                </a:solidFill>
              </a:rPr>
              <a:t> cannot learn which experiences in a visitor’s history were relevant to conversion</a:t>
            </a:r>
            <a:r>
              <a:rPr lang="en">
                <a:solidFill>
                  <a:schemeClr val="accent2"/>
                </a:solidFill>
              </a:rPr>
              <a:t>, limiting its ability to serve the best ads</a:t>
            </a:r>
            <a:endParaRPr/>
          </a:p>
        </p:txBody>
      </p:sp>
      <p:sp>
        <p:nvSpPr>
          <p:cNvPr id="548" name="Google Shape;548;p73"/>
          <p:cNvSpPr txBox="1"/>
          <p:nvPr/>
        </p:nvSpPr>
        <p:spPr>
          <a:xfrm>
            <a:off x="382025" y="983075"/>
            <a:ext cx="4942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A naive model like ours credits</a:t>
            </a:r>
            <a:r>
              <a:rPr lang="en" sz="1900"/>
              <a:t> conversion</a:t>
            </a:r>
            <a:r>
              <a:rPr lang="en" sz="1900">
                <a:solidFill>
                  <a:srgbClr val="000000"/>
                </a:solidFill>
              </a:rPr>
              <a:t> to the </a:t>
            </a:r>
            <a:r>
              <a:rPr lang="en" sz="1900">
                <a:solidFill>
                  <a:srgbClr val="FF0000"/>
                </a:solidFill>
              </a:rPr>
              <a:t>Venture X </a:t>
            </a:r>
            <a:r>
              <a:rPr lang="en" sz="1900">
                <a:solidFill>
                  <a:srgbClr val="FF0000"/>
                </a:solidFill>
              </a:rPr>
              <a:t>impression</a:t>
            </a:r>
            <a:r>
              <a:rPr lang="en" sz="1900"/>
              <a:t>, rather than the 360 Savings impression. Ends up learning</a:t>
            </a:r>
            <a:r>
              <a:rPr lang="en" sz="1900">
                <a:solidFill>
                  <a:srgbClr val="000000"/>
                </a:solidFill>
              </a:rPr>
              <a:t> to show Venture X Card more to people who own a Venture </a:t>
            </a:r>
            <a:r>
              <a:rPr lang="en" sz="1900"/>
              <a:t>X </a:t>
            </a:r>
            <a:r>
              <a:rPr lang="en" sz="1900">
                <a:solidFill>
                  <a:srgbClr val="000000"/>
                </a:solidFill>
              </a:rPr>
              <a:t>card!</a:t>
            </a:r>
            <a:endParaRPr sz="1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74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</a:rPr>
              <a:t>Sequence modeling would optimize for this population and serve the right banner to the right individual more often, stimulating lift</a:t>
            </a:r>
            <a:endParaRPr sz="2300">
              <a:solidFill>
                <a:schemeClr val="accent2"/>
              </a:solidFill>
            </a:endParaRPr>
          </a:p>
        </p:txBody>
      </p:sp>
      <p:pic>
        <p:nvPicPr>
          <p:cNvPr id="554" name="Google Shape;554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0250" y="1115850"/>
            <a:ext cx="8620754" cy="526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74"/>
          <p:cNvSpPr txBox="1"/>
          <p:nvPr/>
        </p:nvSpPr>
        <p:spPr>
          <a:xfrm>
            <a:off x="241025" y="877725"/>
            <a:ext cx="4626300" cy="18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We want an algorithm that: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Keeps track of the temporal order of a visitor’s history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Learns how to credit their conversion to the appropriate prior experiences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5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561" name="Google Shape;561;p75"/>
          <p:cNvSpPr/>
          <p:nvPr/>
        </p:nvSpPr>
        <p:spPr>
          <a:xfrm>
            <a:off x="577925" y="1922925"/>
            <a:ext cx="7889700" cy="4257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75"/>
          <p:cNvSpPr txBox="1"/>
          <p:nvPr>
            <p:ph idx="4294967295" type="body"/>
          </p:nvPr>
        </p:nvSpPr>
        <p:spPr>
          <a:xfrm>
            <a:off x="639910" y="1393100"/>
            <a:ext cx="10912200" cy="462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/>
              <a:t>Description of the problem</a:t>
            </a:r>
            <a:endParaRPr b="1"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/>
              <a:t>What is a Transformer? Rationale for it in Recommender Systems</a:t>
            </a:r>
            <a:endParaRPr b="1"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/>
              <a:t>Site personalization POC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/>
              <a:t>Performance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/>
              <a:t>Conclusion and future work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76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</a:t>
            </a:r>
            <a:r>
              <a:rPr lang="en"/>
              <a:t>ransformer is a deep learning model from NLP – it uses Attention to learn how relevant a word is to sentiment in sentences </a:t>
            </a:r>
            <a:r>
              <a:rPr i="1" lang="en"/>
              <a:t>with different </a:t>
            </a:r>
            <a:r>
              <a:rPr i="1" lang="en"/>
              <a:t>contexts</a:t>
            </a:r>
            <a:endParaRPr/>
          </a:p>
        </p:txBody>
      </p:sp>
      <p:sp>
        <p:nvSpPr>
          <p:cNvPr id="568" name="Google Shape;568;p76"/>
          <p:cNvSpPr txBox="1"/>
          <p:nvPr/>
        </p:nvSpPr>
        <p:spPr>
          <a:xfrm>
            <a:off x="947700" y="2161600"/>
            <a:ext cx="102966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“The cake was so</a:t>
            </a:r>
            <a:r>
              <a:rPr lang="en" sz="2100">
                <a:solidFill>
                  <a:schemeClr val="dk1"/>
                </a:solidFill>
              </a:rPr>
              <a:t> fluffy and tender </a:t>
            </a:r>
            <a:r>
              <a:rPr lang="en" sz="2100"/>
              <a:t>that I </a:t>
            </a:r>
            <a:r>
              <a:rPr lang="en" sz="2100">
                <a:solidFill>
                  <a:schemeClr val="dk1"/>
                </a:solidFill>
              </a:rPr>
              <a:t>loved</a:t>
            </a:r>
            <a:r>
              <a:rPr lang="en" sz="2100"/>
              <a:t> it.”							</a:t>
            </a:r>
            <a:r>
              <a:rPr lang="en" sz="2100">
                <a:solidFill>
                  <a:schemeClr val="dk1"/>
                </a:solidFill>
              </a:rPr>
              <a:t>👍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“The cake was so bittersweet that I hated it.”								👎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“The cake was so </a:t>
            </a:r>
            <a:r>
              <a:rPr lang="en" sz="2100">
                <a:solidFill>
                  <a:schemeClr val="dk1"/>
                </a:solidFill>
              </a:rPr>
              <a:t>fluffy and sweet that I just hated to love it!”</a:t>
            </a:r>
            <a:r>
              <a:rPr lang="en" sz="2100">
                <a:solidFill>
                  <a:schemeClr val="dk1"/>
                </a:solidFill>
              </a:rPr>
              <a:t>				👍</a:t>
            </a:r>
            <a:endParaRPr sz="2100">
              <a:solidFill>
                <a:schemeClr val="dk1"/>
              </a:solidFill>
            </a:endParaRPr>
          </a:p>
        </p:txBody>
      </p:sp>
      <p:cxnSp>
        <p:nvCxnSpPr>
          <p:cNvPr id="569" name="Google Shape;569;p76"/>
          <p:cNvCxnSpPr/>
          <p:nvPr/>
        </p:nvCxnSpPr>
        <p:spPr>
          <a:xfrm>
            <a:off x="7304100" y="2418400"/>
            <a:ext cx="20955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70" name="Google Shape;570;p76"/>
          <p:cNvCxnSpPr/>
          <p:nvPr/>
        </p:nvCxnSpPr>
        <p:spPr>
          <a:xfrm>
            <a:off x="7221475" y="3852950"/>
            <a:ext cx="20955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71" name="Google Shape;571;p76"/>
          <p:cNvCxnSpPr/>
          <p:nvPr/>
        </p:nvCxnSpPr>
        <p:spPr>
          <a:xfrm flipH="1" rot="10800000">
            <a:off x="8515200" y="5362600"/>
            <a:ext cx="8844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72" name="Google Shape;572;p76"/>
          <p:cNvSpPr/>
          <p:nvPr/>
        </p:nvSpPr>
        <p:spPr>
          <a:xfrm>
            <a:off x="5996450" y="1519675"/>
            <a:ext cx="330600" cy="6237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76"/>
          <p:cNvSpPr/>
          <p:nvPr/>
        </p:nvSpPr>
        <p:spPr>
          <a:xfrm>
            <a:off x="4524100" y="1870380"/>
            <a:ext cx="330600" cy="2730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76"/>
          <p:cNvSpPr/>
          <p:nvPr/>
        </p:nvSpPr>
        <p:spPr>
          <a:xfrm>
            <a:off x="3301900" y="1945975"/>
            <a:ext cx="330600" cy="1974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76"/>
          <p:cNvSpPr/>
          <p:nvPr/>
        </p:nvSpPr>
        <p:spPr>
          <a:xfrm>
            <a:off x="3632500" y="3373912"/>
            <a:ext cx="330600" cy="273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76"/>
          <p:cNvSpPr/>
          <p:nvPr/>
        </p:nvSpPr>
        <p:spPr>
          <a:xfrm>
            <a:off x="5405188" y="3078700"/>
            <a:ext cx="330600" cy="5682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76"/>
          <p:cNvSpPr/>
          <p:nvPr/>
        </p:nvSpPr>
        <p:spPr>
          <a:xfrm>
            <a:off x="4561675" y="5026600"/>
            <a:ext cx="330600" cy="546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76"/>
          <p:cNvSpPr/>
          <p:nvPr/>
        </p:nvSpPr>
        <p:spPr>
          <a:xfrm>
            <a:off x="6428825" y="4883875"/>
            <a:ext cx="330600" cy="1974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76"/>
          <p:cNvSpPr/>
          <p:nvPr/>
        </p:nvSpPr>
        <p:spPr>
          <a:xfrm>
            <a:off x="7404413" y="4457463"/>
            <a:ext cx="330600" cy="6237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76"/>
          <p:cNvSpPr/>
          <p:nvPr/>
        </p:nvSpPr>
        <p:spPr>
          <a:xfrm>
            <a:off x="3301900" y="4883875"/>
            <a:ext cx="330600" cy="1974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76"/>
          <p:cNvSpPr txBox="1"/>
          <p:nvPr/>
        </p:nvSpPr>
        <p:spPr>
          <a:xfrm>
            <a:off x="2297800" y="916525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dk1"/>
                </a:solidFill>
              </a:rPr>
              <a:t>Bakery Review</a:t>
            </a:r>
            <a:endParaRPr/>
          </a:p>
        </p:txBody>
      </p:sp>
      <p:sp>
        <p:nvSpPr>
          <p:cNvPr id="582" name="Google Shape;582;p76"/>
          <p:cNvSpPr txBox="1"/>
          <p:nvPr/>
        </p:nvSpPr>
        <p:spPr>
          <a:xfrm>
            <a:off x="8303125" y="916525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dk1"/>
                </a:solidFill>
              </a:rPr>
              <a:t>Rating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7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/>
              <a:t>The same model</a:t>
            </a:r>
            <a:r>
              <a:rPr lang="en" sz="2300"/>
              <a:t> can be used for personalized recommendation – to learn from Jane’s context </a:t>
            </a:r>
            <a:r>
              <a:rPr i="1" lang="en" sz="2300"/>
              <a:t>and her sequence of experiences leading up to conversion</a:t>
            </a:r>
            <a:endParaRPr sz="23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/>
          </a:p>
        </p:txBody>
      </p:sp>
      <p:pic>
        <p:nvPicPr>
          <p:cNvPr id="588" name="Google Shape;588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1575" y="1080500"/>
            <a:ext cx="6229849" cy="519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9" name="Google Shape;589;p77"/>
          <p:cNvCxnSpPr/>
          <p:nvPr/>
        </p:nvCxnSpPr>
        <p:spPr>
          <a:xfrm rot="10800000">
            <a:off x="5991350" y="1674337"/>
            <a:ext cx="3000" cy="596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590" name="Google Shape;590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5400" y="2345175"/>
            <a:ext cx="7791350" cy="4104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8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/>
              <a:t>The Transformer can learn to </a:t>
            </a:r>
            <a:r>
              <a:rPr i="1" lang="en" sz="2300"/>
              <a:t>pay attention</a:t>
            </a:r>
            <a:r>
              <a:rPr lang="en" sz="2300"/>
              <a:t> to the most relevant experiences from Jane’s history, so as to serve better recommendations to visitors like her</a:t>
            </a:r>
            <a:endParaRPr sz="23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/>
          </a:p>
        </p:txBody>
      </p:sp>
      <p:pic>
        <p:nvPicPr>
          <p:cNvPr id="596" name="Google Shape;596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025" y="1361688"/>
            <a:ext cx="5029824" cy="4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06600" y="954189"/>
            <a:ext cx="1043399" cy="654722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78"/>
          <p:cNvSpPr txBox="1"/>
          <p:nvPr/>
        </p:nvSpPr>
        <p:spPr>
          <a:xfrm>
            <a:off x="7848825" y="3174838"/>
            <a:ext cx="1771500" cy="10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31">
                <a:solidFill>
                  <a:schemeClr val="dk1"/>
                </a:solidFill>
              </a:rPr>
              <a:t>Probability Jim converts if he sees Venture X</a:t>
            </a:r>
            <a:r>
              <a:rPr i="1" lang="en" sz="1431">
                <a:solidFill>
                  <a:srgbClr val="0000FF"/>
                </a:solidFill>
              </a:rPr>
              <a:t> </a:t>
            </a:r>
            <a:endParaRPr sz="1431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31">
                <a:solidFill>
                  <a:srgbClr val="0000FF"/>
                </a:solidFill>
              </a:rPr>
              <a:t>             </a:t>
            </a:r>
            <a:r>
              <a:rPr lang="en" sz="1431">
                <a:solidFill>
                  <a:schemeClr val="dk1"/>
                </a:solidFill>
              </a:rPr>
              <a:t>= </a:t>
            </a:r>
            <a:r>
              <a:rPr b="1" lang="en" sz="1431">
                <a:solidFill>
                  <a:srgbClr val="D03027"/>
                </a:solidFill>
              </a:rPr>
              <a:t>1%</a:t>
            </a:r>
            <a:endParaRPr b="1" sz="1431">
              <a:solidFill>
                <a:srgbClr val="D03027"/>
              </a:solidFill>
            </a:endParaRPr>
          </a:p>
        </p:txBody>
      </p:sp>
      <p:cxnSp>
        <p:nvCxnSpPr>
          <p:cNvPr id="599" name="Google Shape;599;p78"/>
          <p:cNvCxnSpPr/>
          <p:nvPr/>
        </p:nvCxnSpPr>
        <p:spPr>
          <a:xfrm>
            <a:off x="7133763" y="1569188"/>
            <a:ext cx="1523400" cy="81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00" name="Google Shape;600;p78"/>
          <p:cNvCxnSpPr/>
          <p:nvPr/>
        </p:nvCxnSpPr>
        <p:spPr>
          <a:xfrm>
            <a:off x="9835550" y="2550188"/>
            <a:ext cx="1107600" cy="50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01" name="Google Shape;601;p78"/>
          <p:cNvCxnSpPr/>
          <p:nvPr/>
        </p:nvCxnSpPr>
        <p:spPr>
          <a:xfrm flipH="1">
            <a:off x="8783950" y="2550238"/>
            <a:ext cx="1043400" cy="50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602" name="Google Shape;602;p78"/>
          <p:cNvSpPr txBox="1"/>
          <p:nvPr/>
        </p:nvSpPr>
        <p:spPr>
          <a:xfrm>
            <a:off x="10057400" y="3174838"/>
            <a:ext cx="1771500" cy="10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31">
                <a:solidFill>
                  <a:schemeClr val="dk1"/>
                </a:solidFill>
              </a:rPr>
              <a:t>Probability Jim converts if he sees 360 Savings</a:t>
            </a:r>
            <a:r>
              <a:rPr i="1" lang="en" sz="1431">
                <a:solidFill>
                  <a:srgbClr val="0000FF"/>
                </a:solidFill>
              </a:rPr>
              <a:t> </a:t>
            </a:r>
            <a:endParaRPr sz="1431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31">
                <a:solidFill>
                  <a:srgbClr val="0000FF"/>
                </a:solidFill>
              </a:rPr>
              <a:t>             </a:t>
            </a:r>
            <a:r>
              <a:rPr lang="en" sz="1431">
                <a:solidFill>
                  <a:schemeClr val="dk1"/>
                </a:solidFill>
              </a:rPr>
              <a:t>= </a:t>
            </a:r>
            <a:r>
              <a:rPr b="1" lang="en" sz="1431">
                <a:solidFill>
                  <a:srgbClr val="0000FF"/>
                </a:solidFill>
              </a:rPr>
              <a:t>2</a:t>
            </a:r>
            <a:r>
              <a:rPr b="1" lang="en" sz="1431">
                <a:solidFill>
                  <a:srgbClr val="0000FF"/>
                </a:solidFill>
              </a:rPr>
              <a:t>%</a:t>
            </a:r>
            <a:endParaRPr b="1" sz="1431">
              <a:solidFill>
                <a:srgbClr val="0000FF"/>
              </a:solidFill>
            </a:endParaRPr>
          </a:p>
        </p:txBody>
      </p:sp>
      <p:pic>
        <p:nvPicPr>
          <p:cNvPr id="603" name="Google Shape;603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51925" y="1032961"/>
            <a:ext cx="868060" cy="139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13661" y="4240737"/>
            <a:ext cx="1458987" cy="196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05075" y="4226938"/>
            <a:ext cx="1459000" cy="1992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7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0150" y="2035088"/>
            <a:ext cx="6841800" cy="234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79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/>
              <a:t>We employ the Attention-powered Transformer to solve the attribution problem</a:t>
            </a:r>
            <a:endParaRPr/>
          </a:p>
        </p:txBody>
      </p:sp>
      <p:sp>
        <p:nvSpPr>
          <p:cNvPr id="612" name="Google Shape;612;p79"/>
          <p:cNvSpPr txBox="1"/>
          <p:nvPr/>
        </p:nvSpPr>
        <p:spPr>
          <a:xfrm>
            <a:off x="330500" y="453525"/>
            <a:ext cx="7287000" cy="52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The </a:t>
            </a:r>
            <a:r>
              <a:rPr b="1" lang="en" sz="2100">
                <a:solidFill>
                  <a:schemeClr val="dk1"/>
                </a:solidFill>
              </a:rPr>
              <a:t>Transformer</a:t>
            </a:r>
            <a:r>
              <a:rPr lang="en" sz="2100">
                <a:solidFill>
                  <a:schemeClr val="dk1"/>
                </a:solidFill>
              </a:rPr>
              <a:t> (</a:t>
            </a:r>
            <a:r>
              <a:rPr lang="en" sz="2100" u="sng">
                <a:solidFill>
                  <a:schemeClr val="hlink"/>
                </a:solidFill>
                <a:hlinkClick r:id="rId3"/>
              </a:rPr>
              <a:t>Vaswani et al. 2017</a:t>
            </a:r>
            <a:r>
              <a:rPr lang="en" sz="2100">
                <a:solidFill>
                  <a:schemeClr val="dk1"/>
                </a:solidFill>
              </a:rPr>
              <a:t>) is a state-of-the-art algorithm from Deep Learning and NLP.</a:t>
            </a:r>
            <a:endParaRPr sz="21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E.g.</a:t>
            </a:r>
            <a:r>
              <a:rPr lang="en" sz="1600">
                <a:solidFill>
                  <a:schemeClr val="dk1"/>
                </a:solidFill>
              </a:rPr>
              <a:t>, 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Yang et al. 2019</a:t>
            </a:r>
            <a:r>
              <a:rPr lang="en" sz="1600">
                <a:solidFill>
                  <a:schemeClr val="dk1"/>
                </a:solidFill>
              </a:rPr>
              <a:t> </a:t>
            </a:r>
            <a:r>
              <a:rPr lang="en" sz="1600">
                <a:solidFill>
                  <a:schemeClr val="dk1"/>
                </a:solidFill>
              </a:rPr>
              <a:t>on text classification</a:t>
            </a:r>
            <a:endParaRPr sz="16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Transformers have outperformed its competitors on various </a:t>
            </a:r>
            <a:r>
              <a:rPr i="1" lang="en" sz="2100">
                <a:solidFill>
                  <a:schemeClr val="dk1"/>
                </a:solidFill>
              </a:rPr>
              <a:t>recommendation</a:t>
            </a:r>
            <a:r>
              <a:rPr lang="en" sz="2100">
                <a:solidFill>
                  <a:schemeClr val="dk1"/>
                </a:solidFill>
              </a:rPr>
              <a:t> </a:t>
            </a:r>
            <a:r>
              <a:rPr i="1" lang="en" sz="2100">
                <a:solidFill>
                  <a:schemeClr val="dk1"/>
                </a:solidFill>
              </a:rPr>
              <a:t>tasks</a:t>
            </a:r>
            <a:r>
              <a:rPr lang="en" sz="2100">
                <a:solidFill>
                  <a:schemeClr val="dk1"/>
                </a:solidFill>
              </a:rPr>
              <a:t>: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Uses Attention to learn from data how to attribute visitor’s conversion to appropriate past experiences</a:t>
            </a:r>
            <a:endParaRPr i="1" sz="21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See e.g. </a:t>
            </a:r>
            <a:r>
              <a:rPr lang="en" sz="1600" u="sng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Sun et al. 2019</a:t>
            </a:r>
            <a:r>
              <a:rPr lang="en" sz="1600">
                <a:solidFill>
                  <a:schemeClr val="dk1"/>
                </a:solidFill>
              </a:rPr>
              <a:t>, </a:t>
            </a:r>
            <a:r>
              <a:rPr lang="en" sz="1600" u="sng">
                <a:solidFill>
                  <a:schemeClr val="hlink"/>
                </a:solidFill>
                <a:hlinkClick r:id="rId6"/>
              </a:rPr>
              <a:t>Kang et al. 2018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Attention-powered systems have outperformed competitors on </a:t>
            </a:r>
            <a:r>
              <a:rPr i="1" lang="en" sz="2100">
                <a:solidFill>
                  <a:schemeClr val="dk1"/>
                </a:solidFill>
              </a:rPr>
              <a:t>attribution</a:t>
            </a:r>
            <a:r>
              <a:rPr lang="en" sz="2100">
                <a:solidFill>
                  <a:schemeClr val="dk1"/>
                </a:solidFill>
              </a:rPr>
              <a:t> </a:t>
            </a:r>
            <a:r>
              <a:rPr i="1" lang="en" sz="2100">
                <a:solidFill>
                  <a:schemeClr val="dk1"/>
                </a:solidFill>
              </a:rPr>
              <a:t>problems</a:t>
            </a:r>
            <a:r>
              <a:rPr i="1" lang="en" sz="2100">
                <a:solidFill>
                  <a:schemeClr val="dk1"/>
                </a:solidFill>
              </a:rPr>
              <a:t> like ours</a:t>
            </a:r>
            <a:r>
              <a:rPr lang="en" sz="2100">
                <a:solidFill>
                  <a:schemeClr val="dk1"/>
                </a:solidFill>
              </a:rPr>
              <a:t>: </a:t>
            </a:r>
            <a:endParaRPr sz="21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See esp. </a:t>
            </a:r>
            <a:r>
              <a:rPr lang="en" sz="1600" u="sng">
                <a:solidFill>
                  <a:schemeClr val="hlink"/>
                </a:solidFill>
                <a:hlinkClick r:id="rId7"/>
              </a:rPr>
              <a:t>Arava et al. 2018</a:t>
            </a:r>
            <a:r>
              <a:rPr lang="en" sz="1600">
                <a:solidFill>
                  <a:schemeClr val="dk1"/>
                </a:solidFill>
              </a:rPr>
              <a:t> on comparing RNNs w/ Attn against plain LSTM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Also </a:t>
            </a:r>
            <a:r>
              <a:rPr lang="en" sz="1600" u="sng">
                <a:solidFill>
                  <a:schemeClr val="accent2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Ren et al. 2018</a:t>
            </a:r>
            <a:r>
              <a:rPr lang="en" sz="1600">
                <a:solidFill>
                  <a:schemeClr val="dk1"/>
                </a:solidFill>
              </a:rPr>
              <a:t>, </a:t>
            </a:r>
            <a:r>
              <a:rPr lang="en" sz="1600" u="sng">
                <a:solidFill>
                  <a:schemeClr val="accent2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Kumar et al. 2020</a:t>
            </a:r>
            <a:r>
              <a:rPr lang="en" sz="1600">
                <a:solidFill>
                  <a:schemeClr val="dk1"/>
                </a:solidFill>
              </a:rPr>
              <a:t>, etc.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613" name="Google Shape;613;p7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43000" y="453526"/>
            <a:ext cx="4648997" cy="5879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80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/>
              <a:t>Brief overview of</a:t>
            </a:r>
            <a:r>
              <a:rPr lang="en" sz="2300"/>
              <a:t> concepts underlying Transformers</a:t>
            </a:r>
            <a:endParaRPr/>
          </a:p>
        </p:txBody>
      </p:sp>
      <p:sp>
        <p:nvSpPr>
          <p:cNvPr id="619" name="Google Shape;619;p80"/>
          <p:cNvSpPr txBox="1"/>
          <p:nvPr/>
        </p:nvSpPr>
        <p:spPr>
          <a:xfrm>
            <a:off x="330500" y="453525"/>
            <a:ext cx="7487700" cy="5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Unlike RNNs, Transformers are non-sequential algo’s: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Relative ordering between sequential timesteps captured with </a:t>
            </a:r>
            <a:r>
              <a:rPr i="1" lang="en" sz="2100">
                <a:solidFill>
                  <a:schemeClr val="dk1"/>
                </a:solidFill>
              </a:rPr>
              <a:t>positional encoding</a:t>
            </a:r>
            <a:r>
              <a:rPr lang="en" sz="2100">
                <a:solidFill>
                  <a:schemeClr val="dk1"/>
                </a:solidFill>
              </a:rPr>
              <a:t>  </a:t>
            </a:r>
            <a:endParaRPr sz="21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Uses </a:t>
            </a:r>
            <a:r>
              <a:rPr i="1" lang="en" sz="2100">
                <a:solidFill>
                  <a:schemeClr val="dk1"/>
                </a:solidFill>
              </a:rPr>
              <a:t>S</a:t>
            </a:r>
            <a:r>
              <a:rPr i="1" lang="en" sz="2100">
                <a:solidFill>
                  <a:schemeClr val="dk1"/>
                </a:solidFill>
              </a:rPr>
              <a:t>elf-attention </a:t>
            </a:r>
            <a:r>
              <a:rPr i="1" lang="en" sz="2100">
                <a:solidFill>
                  <a:schemeClr val="dk1"/>
                </a:solidFill>
              </a:rPr>
              <a:t>mechanism</a:t>
            </a:r>
            <a:r>
              <a:rPr lang="en" sz="2100">
                <a:solidFill>
                  <a:schemeClr val="dk1"/>
                </a:solidFill>
              </a:rPr>
              <a:t> to capture context / relevance of a timestep within broader sequence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Self-attention applied iteratively in stack of Attention blocks to capture higher-order interactions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Originally consisted of encoder &amp; decoder — our model (ALBERT) is encoder-only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620" name="Google Shape;620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3000" y="453526"/>
            <a:ext cx="4648997" cy="587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3799" y="2952938"/>
            <a:ext cx="4760475" cy="501125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80"/>
          <p:cNvSpPr/>
          <p:nvPr/>
        </p:nvSpPr>
        <p:spPr>
          <a:xfrm>
            <a:off x="7860900" y="2138525"/>
            <a:ext cx="2374500" cy="40632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80"/>
          <p:cNvSpPr txBox="1"/>
          <p:nvPr/>
        </p:nvSpPr>
        <p:spPr>
          <a:xfrm>
            <a:off x="1354525" y="6333525"/>
            <a:ext cx="40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Our slides covering the basics of Transformers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81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Our</a:t>
            </a:r>
            <a:r>
              <a:rPr lang="en"/>
              <a:t> supervised training process differs from how Transformers are typically trained for NLP use cases</a:t>
            </a:r>
            <a:endParaRPr/>
          </a:p>
        </p:txBody>
      </p:sp>
      <p:sp>
        <p:nvSpPr>
          <p:cNvPr id="629" name="Google Shape;629;p81"/>
          <p:cNvSpPr txBox="1"/>
          <p:nvPr/>
        </p:nvSpPr>
        <p:spPr>
          <a:xfrm>
            <a:off x="338275" y="758925"/>
            <a:ext cx="10731900" cy="48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en" sz="2100">
                <a:solidFill>
                  <a:schemeClr val="dk1"/>
                </a:solidFill>
              </a:rPr>
              <a:t>Though Transformers typically have a pretraining component and masking module, our framework has neither</a:t>
            </a:r>
            <a:endParaRPr sz="21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en" sz="2100">
                <a:solidFill>
                  <a:schemeClr val="dk1"/>
                </a:solidFill>
              </a:rPr>
              <a:t>Binary targets are explicitly</a:t>
            </a:r>
            <a:r>
              <a:rPr i="1" lang="en" sz="2100">
                <a:solidFill>
                  <a:schemeClr val="dk1"/>
                </a:solidFill>
              </a:rPr>
              <a:t> </a:t>
            </a:r>
            <a:r>
              <a:rPr lang="en" sz="2100">
                <a:solidFill>
                  <a:schemeClr val="dk1"/>
                </a:solidFill>
              </a:rPr>
              <a:t>passed in and modeled on directly</a:t>
            </a:r>
            <a:endParaRPr sz="21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○"/>
            </a:pPr>
            <a:r>
              <a:rPr lang="en" sz="2100">
                <a:solidFill>
                  <a:schemeClr val="dk1"/>
                </a:solidFill>
              </a:rPr>
              <a:t>Transformer gets signal from divergence between true target and predicted label, rather than masked target and prediction over mask </a:t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630" name="Google Shape;630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5263" y="2754875"/>
            <a:ext cx="7977925" cy="330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82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636" name="Google Shape;636;p82"/>
          <p:cNvSpPr/>
          <p:nvPr/>
        </p:nvSpPr>
        <p:spPr>
          <a:xfrm>
            <a:off x="577925" y="2474975"/>
            <a:ext cx="6745800" cy="4215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82"/>
          <p:cNvSpPr txBox="1"/>
          <p:nvPr>
            <p:ph idx="4294967295" type="body"/>
          </p:nvPr>
        </p:nvSpPr>
        <p:spPr>
          <a:xfrm>
            <a:off x="639910" y="1393100"/>
            <a:ext cx="10912200" cy="462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/>
              <a:t>Description of the problem</a:t>
            </a:r>
            <a:endParaRPr b="1"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/>
              <a:t>What is a Transformer? Rationale for it in Recommender Systems</a:t>
            </a:r>
            <a:endParaRPr b="1"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/>
              <a:t>Site personalization POC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/>
              <a:t>Performance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/>
              <a:t>Conclusion and future work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5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</a:rPr>
              <a:t>We govern personalized recommendation / advertising for the Capital One homepage</a:t>
            </a:r>
            <a:endParaRPr/>
          </a:p>
        </p:txBody>
      </p:sp>
      <p:sp>
        <p:nvSpPr>
          <p:cNvPr id="459" name="Google Shape;459;p65"/>
          <p:cNvSpPr txBox="1"/>
          <p:nvPr/>
        </p:nvSpPr>
        <p:spPr>
          <a:xfrm>
            <a:off x="9742980" y="4083148"/>
            <a:ext cx="14862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…</a:t>
            </a:r>
            <a:endParaRPr sz="1000">
              <a:solidFill>
                <a:srgbClr val="000000"/>
              </a:solidFill>
            </a:endParaRPr>
          </a:p>
        </p:txBody>
      </p:sp>
      <p:pic>
        <p:nvPicPr>
          <p:cNvPr id="460" name="Google Shape;46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5738" y="489001"/>
            <a:ext cx="6600518" cy="588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83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</a:rPr>
              <a:t>NVIDIA provides GPU-accelerated Deep Learning packages tailored for Recommender Systems</a:t>
            </a:r>
            <a:endParaRPr/>
          </a:p>
        </p:txBody>
      </p:sp>
      <p:pic>
        <p:nvPicPr>
          <p:cNvPr id="643" name="Google Shape;643;p83"/>
          <p:cNvPicPr preferRelativeResize="0"/>
          <p:nvPr/>
        </p:nvPicPr>
        <p:blipFill rotWithShape="1">
          <a:blip r:embed="rId3">
            <a:alphaModFix/>
          </a:blip>
          <a:srcRect b="0" l="0" r="19980" t="0"/>
          <a:stretch/>
        </p:blipFill>
        <p:spPr>
          <a:xfrm>
            <a:off x="836975" y="1179550"/>
            <a:ext cx="8325450" cy="23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83"/>
          <p:cNvSpPr txBox="1"/>
          <p:nvPr/>
        </p:nvSpPr>
        <p:spPr>
          <a:xfrm>
            <a:off x="1534775" y="3887450"/>
            <a:ext cx="9596700" cy="22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 evaluated multiple packages - </a:t>
            </a:r>
            <a:r>
              <a:rPr lang="en" sz="1800"/>
              <a:t>Transformers4Rec </a:t>
            </a:r>
            <a:r>
              <a:rPr lang="en" sz="1800"/>
              <a:t>(NVIDIA), Recbole, Hugging Face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Transformers4Rec provides the most out-of-the-box capabilities:</a:t>
            </a:r>
            <a:endParaRPr sz="1800"/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SzPts val="1600"/>
              <a:buChar char="✓"/>
            </a:pPr>
            <a:r>
              <a:rPr lang="en" sz="1600"/>
              <a:t>Provides a classification framework that </a:t>
            </a:r>
            <a:r>
              <a:rPr lang="en" sz="1600">
                <a:solidFill>
                  <a:schemeClr val="dk1"/>
                </a:solidFill>
              </a:rPr>
              <a:t>allows us to predict probabilities of conversion based on input </a:t>
            </a:r>
            <a:r>
              <a:rPr lang="en" sz="1600">
                <a:solidFill>
                  <a:schemeClr val="dk1"/>
                </a:solidFill>
              </a:rPr>
              <a:t>features</a:t>
            </a:r>
            <a:r>
              <a:rPr lang="en" sz="1600">
                <a:solidFill>
                  <a:schemeClr val="dk1"/>
                </a:solidFill>
              </a:rPr>
              <a:t> —  other packages only provide next-item prediction framework</a:t>
            </a:r>
            <a:endParaRPr sz="1600"/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SzPts val="1600"/>
              <a:buChar char="✓"/>
            </a:pPr>
            <a:r>
              <a:rPr lang="en" sz="1600"/>
              <a:t>Integrates user feedback and contextual features</a:t>
            </a:r>
            <a:endParaRPr sz="1600"/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SzPts val="1600"/>
              <a:buChar char="✓"/>
            </a:pPr>
            <a:r>
              <a:rPr lang="en" sz="1600"/>
              <a:t>Modular nature gives us flexibility to design Transformer architecture for our unique needs</a:t>
            </a:r>
            <a:endParaRPr sz="1600"/>
          </a:p>
        </p:txBody>
      </p:sp>
      <p:pic>
        <p:nvPicPr>
          <p:cNvPr id="645" name="Google Shape;645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14050" y="1486825"/>
            <a:ext cx="731425" cy="4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91257" y="2045125"/>
            <a:ext cx="578010" cy="4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04038" y="2977501"/>
            <a:ext cx="55245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83"/>
          <p:cNvSpPr txBox="1"/>
          <p:nvPr/>
        </p:nvSpPr>
        <p:spPr>
          <a:xfrm>
            <a:off x="9894925" y="907025"/>
            <a:ext cx="146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Conversion probabilities</a:t>
            </a:r>
            <a:endParaRPr b="1" sz="1200"/>
          </a:p>
        </p:txBody>
      </p:sp>
      <p:sp>
        <p:nvSpPr>
          <p:cNvPr id="649" name="Google Shape;649;p83"/>
          <p:cNvSpPr txBox="1"/>
          <p:nvPr/>
        </p:nvSpPr>
        <p:spPr>
          <a:xfrm>
            <a:off x="9894925" y="1541988"/>
            <a:ext cx="1059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0.7</a:t>
            </a:r>
            <a:endParaRPr b="1" sz="1200"/>
          </a:p>
        </p:txBody>
      </p:sp>
      <p:sp>
        <p:nvSpPr>
          <p:cNvPr id="650" name="Google Shape;650;p83"/>
          <p:cNvSpPr txBox="1"/>
          <p:nvPr/>
        </p:nvSpPr>
        <p:spPr>
          <a:xfrm>
            <a:off x="9894925" y="2075388"/>
            <a:ext cx="1059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0.6</a:t>
            </a:r>
            <a:endParaRPr b="1" sz="1200"/>
          </a:p>
        </p:txBody>
      </p:sp>
      <p:sp>
        <p:nvSpPr>
          <p:cNvPr id="651" name="Google Shape;651;p83"/>
          <p:cNvSpPr txBox="1"/>
          <p:nvPr/>
        </p:nvSpPr>
        <p:spPr>
          <a:xfrm>
            <a:off x="9894925" y="2989788"/>
            <a:ext cx="1059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0.9</a:t>
            </a:r>
            <a:endParaRPr b="1" sz="1200"/>
          </a:p>
        </p:txBody>
      </p:sp>
      <p:sp>
        <p:nvSpPr>
          <p:cNvPr id="652" name="Google Shape;652;p83"/>
          <p:cNvSpPr txBox="1"/>
          <p:nvPr/>
        </p:nvSpPr>
        <p:spPr>
          <a:xfrm>
            <a:off x="9442650" y="2603075"/>
            <a:ext cx="35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…</a:t>
            </a:r>
            <a:endParaRPr sz="1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84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</a:rPr>
              <a:t>We built a Transformer-powered recommendation algorithm that employs NVIDIA’s </a:t>
            </a:r>
            <a:r>
              <a:rPr i="1" lang="en" sz="2300">
                <a:solidFill>
                  <a:schemeClr val="accent2"/>
                </a:solidFill>
              </a:rPr>
              <a:t>Transformers4Rec</a:t>
            </a:r>
            <a:r>
              <a:rPr lang="en" sz="2300">
                <a:solidFill>
                  <a:schemeClr val="accent2"/>
                </a:solidFill>
              </a:rPr>
              <a:t> package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84"/>
          <p:cNvSpPr txBox="1"/>
          <p:nvPr/>
        </p:nvSpPr>
        <p:spPr>
          <a:xfrm>
            <a:off x="80500" y="1688850"/>
            <a:ext cx="30294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Data: SiteMAB data for Homepage (June 30 - August 10, 2021)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~ 50 features:</a:t>
            </a:r>
            <a:endParaRPr sz="16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Previous</a:t>
            </a:r>
            <a:r>
              <a:rPr lang="en" sz="1200">
                <a:solidFill>
                  <a:schemeClr val="dk1"/>
                </a:solidFill>
              </a:rPr>
              <a:t> Site impressions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Product ownership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Login count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Device type (Mobile, Tablet, Mac, etc.)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Browser type (Firefox, Safari, Chrome, etc.)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Bank page visits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Card page visits</a:t>
            </a:r>
            <a:endParaRPr sz="1200">
              <a:solidFill>
                <a:schemeClr val="dk1"/>
              </a:solidFill>
            </a:endParaRPr>
          </a:p>
        </p:txBody>
      </p:sp>
      <p:grpSp>
        <p:nvGrpSpPr>
          <p:cNvPr id="659" name="Google Shape;659;p84"/>
          <p:cNvGrpSpPr/>
          <p:nvPr/>
        </p:nvGrpSpPr>
        <p:grpSpPr>
          <a:xfrm>
            <a:off x="4280001" y="1047707"/>
            <a:ext cx="7543083" cy="5312783"/>
            <a:chOff x="1221424" y="922375"/>
            <a:chExt cx="7013560" cy="4701994"/>
          </a:xfrm>
        </p:grpSpPr>
        <p:sp>
          <p:nvSpPr>
            <p:cNvPr id="660" name="Google Shape;660;p84"/>
            <p:cNvSpPr/>
            <p:nvPr/>
          </p:nvSpPr>
          <p:spPr>
            <a:xfrm>
              <a:off x="1710375" y="1253450"/>
              <a:ext cx="1005600" cy="22155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84"/>
            <p:cNvSpPr/>
            <p:nvPr/>
          </p:nvSpPr>
          <p:spPr>
            <a:xfrm>
              <a:off x="6025127" y="1253450"/>
              <a:ext cx="1713300" cy="22155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84"/>
            <p:cNvSpPr/>
            <p:nvPr/>
          </p:nvSpPr>
          <p:spPr>
            <a:xfrm>
              <a:off x="3034725" y="1253450"/>
              <a:ext cx="2657400" cy="22155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84"/>
            <p:cNvSpPr/>
            <p:nvPr/>
          </p:nvSpPr>
          <p:spPr>
            <a:xfrm>
              <a:off x="1877423" y="1597658"/>
              <a:ext cx="633300" cy="1527000"/>
            </a:xfrm>
            <a:prstGeom prst="roundRect">
              <a:avLst>
                <a:gd fmla="val 16667" name="adj"/>
              </a:avLst>
            </a:prstGeom>
            <a:solidFill>
              <a:srgbClr val="CFE2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Model input</a:t>
              </a:r>
              <a:endParaRPr sz="1200"/>
            </a:p>
          </p:txBody>
        </p:sp>
        <p:sp>
          <p:nvSpPr>
            <p:cNvPr id="664" name="Google Shape;664;p84"/>
            <p:cNvSpPr/>
            <p:nvPr/>
          </p:nvSpPr>
          <p:spPr>
            <a:xfrm>
              <a:off x="3102177" y="1597700"/>
              <a:ext cx="871500" cy="1527000"/>
            </a:xfrm>
            <a:prstGeom prst="roundRect">
              <a:avLst>
                <a:gd fmla="val 16667" name="adj"/>
              </a:avLst>
            </a:prstGeom>
            <a:solidFill>
              <a:srgbClr val="CFE2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Embeddings</a:t>
              </a:r>
              <a:endParaRPr sz="1200"/>
            </a:p>
          </p:txBody>
        </p:sp>
        <p:sp>
          <p:nvSpPr>
            <p:cNvPr id="665" name="Google Shape;665;p84"/>
            <p:cNvSpPr/>
            <p:nvPr/>
          </p:nvSpPr>
          <p:spPr>
            <a:xfrm>
              <a:off x="4076006" y="1597700"/>
              <a:ext cx="784200" cy="1527000"/>
            </a:xfrm>
            <a:prstGeom prst="roundRect">
              <a:avLst>
                <a:gd fmla="val 16667" name="adj"/>
              </a:avLst>
            </a:prstGeom>
            <a:solidFill>
              <a:srgbClr val="CFE2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Layers</a:t>
              </a:r>
              <a:endParaRPr sz="1200"/>
            </a:p>
          </p:txBody>
        </p:sp>
        <p:sp>
          <p:nvSpPr>
            <p:cNvPr id="666" name="Google Shape;666;p84"/>
            <p:cNvSpPr/>
            <p:nvPr/>
          </p:nvSpPr>
          <p:spPr>
            <a:xfrm>
              <a:off x="4933999" y="1597658"/>
              <a:ext cx="692100" cy="1527000"/>
            </a:xfrm>
            <a:prstGeom prst="roundRect">
              <a:avLst>
                <a:gd fmla="val 16667" name="adj"/>
              </a:avLst>
            </a:prstGeom>
            <a:solidFill>
              <a:srgbClr val="CFE2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Hidden states</a:t>
              </a:r>
              <a:endParaRPr sz="1200"/>
            </a:p>
          </p:txBody>
        </p:sp>
        <p:sp>
          <p:nvSpPr>
            <p:cNvPr id="667" name="Google Shape;667;p84"/>
            <p:cNvSpPr/>
            <p:nvPr/>
          </p:nvSpPr>
          <p:spPr>
            <a:xfrm>
              <a:off x="6152396" y="1597703"/>
              <a:ext cx="633300" cy="1527000"/>
            </a:xfrm>
            <a:prstGeom prst="roundRect">
              <a:avLst>
                <a:gd fmla="val 16667" name="adj"/>
              </a:avLst>
            </a:prstGeom>
            <a:solidFill>
              <a:srgbClr val="CFE2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Head</a:t>
              </a:r>
              <a:endParaRPr sz="1200"/>
            </a:p>
          </p:txBody>
        </p:sp>
        <p:sp>
          <p:nvSpPr>
            <p:cNvPr id="668" name="Google Shape;668;p84"/>
            <p:cNvSpPr/>
            <p:nvPr/>
          </p:nvSpPr>
          <p:spPr>
            <a:xfrm>
              <a:off x="6958330" y="1597703"/>
              <a:ext cx="633300" cy="1527000"/>
            </a:xfrm>
            <a:prstGeom prst="roundRect">
              <a:avLst>
                <a:gd fmla="val 16667" name="adj"/>
              </a:avLst>
            </a:prstGeom>
            <a:solidFill>
              <a:srgbClr val="CFE2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Model output</a:t>
              </a:r>
              <a:endParaRPr sz="1200"/>
            </a:p>
          </p:txBody>
        </p:sp>
        <p:cxnSp>
          <p:nvCxnSpPr>
            <p:cNvPr id="669" name="Google Shape;669;p84"/>
            <p:cNvCxnSpPr>
              <a:stCxn id="660" idx="3"/>
              <a:endCxn id="662" idx="1"/>
            </p:cNvCxnSpPr>
            <p:nvPr/>
          </p:nvCxnSpPr>
          <p:spPr>
            <a:xfrm>
              <a:off x="2715975" y="2361200"/>
              <a:ext cx="3186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70" name="Google Shape;670;p84"/>
            <p:cNvCxnSpPr>
              <a:stCxn id="662" idx="3"/>
              <a:endCxn id="661" idx="1"/>
            </p:cNvCxnSpPr>
            <p:nvPr/>
          </p:nvCxnSpPr>
          <p:spPr>
            <a:xfrm>
              <a:off x="5692125" y="2361200"/>
              <a:ext cx="333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671" name="Google Shape;671;p84"/>
            <p:cNvSpPr/>
            <p:nvPr/>
          </p:nvSpPr>
          <p:spPr>
            <a:xfrm>
              <a:off x="1221424" y="3745325"/>
              <a:ext cx="1005600" cy="5469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Raw sequences</a:t>
              </a:r>
              <a:endParaRPr sz="1200"/>
            </a:p>
          </p:txBody>
        </p:sp>
        <p:sp>
          <p:nvSpPr>
            <p:cNvPr id="672" name="Google Shape;672;p84"/>
            <p:cNvSpPr/>
            <p:nvPr/>
          </p:nvSpPr>
          <p:spPr>
            <a:xfrm>
              <a:off x="2805569" y="3745317"/>
              <a:ext cx="1005600" cy="5469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Input IDs</a:t>
              </a:r>
              <a:endParaRPr sz="1200"/>
            </a:p>
          </p:txBody>
        </p:sp>
        <p:sp>
          <p:nvSpPr>
            <p:cNvPr id="673" name="Google Shape;673;p84"/>
            <p:cNvSpPr/>
            <p:nvPr/>
          </p:nvSpPr>
          <p:spPr>
            <a:xfrm>
              <a:off x="5107616" y="3745305"/>
              <a:ext cx="784200" cy="5469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Logits</a:t>
              </a:r>
              <a:endParaRPr sz="1200"/>
            </a:p>
          </p:txBody>
        </p:sp>
        <p:sp>
          <p:nvSpPr>
            <p:cNvPr id="674" name="Google Shape;674;p84"/>
            <p:cNvSpPr/>
            <p:nvPr/>
          </p:nvSpPr>
          <p:spPr>
            <a:xfrm>
              <a:off x="7096014" y="3745295"/>
              <a:ext cx="1005600" cy="5469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Predictions</a:t>
              </a:r>
              <a:endParaRPr sz="1200"/>
            </a:p>
          </p:txBody>
        </p:sp>
        <p:sp>
          <p:nvSpPr>
            <p:cNvPr id="675" name="Google Shape;675;p84"/>
            <p:cNvSpPr/>
            <p:nvPr/>
          </p:nvSpPr>
          <p:spPr>
            <a:xfrm>
              <a:off x="1221424" y="4578403"/>
              <a:ext cx="1005600" cy="546900"/>
            </a:xfrm>
            <a:prstGeom prst="roundRect">
              <a:avLst>
                <a:gd fmla="val 16667" name="adj"/>
              </a:avLst>
            </a:prstGeom>
            <a:solidFill>
              <a:srgbClr val="FCE5C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[venture, 360 cc, auto]</a:t>
              </a:r>
              <a:endParaRPr sz="1200"/>
            </a:p>
          </p:txBody>
        </p:sp>
        <p:sp>
          <p:nvSpPr>
            <p:cNvPr id="676" name="Google Shape;676;p84"/>
            <p:cNvSpPr/>
            <p:nvPr/>
          </p:nvSpPr>
          <p:spPr>
            <a:xfrm>
              <a:off x="2805569" y="4578400"/>
              <a:ext cx="1005600" cy="546900"/>
            </a:xfrm>
            <a:prstGeom prst="roundRect">
              <a:avLst>
                <a:gd fmla="val 16667" name="adj"/>
              </a:avLst>
            </a:prstGeom>
            <a:solidFill>
              <a:srgbClr val="FCE5C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[101, 231, 3456, 456]</a:t>
              </a:r>
              <a:endParaRPr sz="1200"/>
            </a:p>
          </p:txBody>
        </p:sp>
        <p:sp>
          <p:nvSpPr>
            <p:cNvPr id="677" name="Google Shape;677;p84"/>
            <p:cNvSpPr/>
            <p:nvPr/>
          </p:nvSpPr>
          <p:spPr>
            <a:xfrm>
              <a:off x="5107616" y="4578404"/>
              <a:ext cx="784200" cy="546900"/>
            </a:xfrm>
            <a:prstGeom prst="roundRect">
              <a:avLst>
                <a:gd fmla="val 16667" name="adj"/>
              </a:avLst>
            </a:prstGeom>
            <a:solidFill>
              <a:srgbClr val="FCE5C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[-4.3630, 4.6859]</a:t>
              </a:r>
              <a:endParaRPr sz="1200"/>
            </a:p>
          </p:txBody>
        </p:sp>
        <p:sp>
          <p:nvSpPr>
            <p:cNvPr id="678" name="Google Shape;678;p84"/>
            <p:cNvSpPr/>
            <p:nvPr/>
          </p:nvSpPr>
          <p:spPr>
            <a:xfrm>
              <a:off x="7096014" y="4578400"/>
              <a:ext cx="1005600" cy="546900"/>
            </a:xfrm>
            <a:prstGeom prst="roundRect">
              <a:avLst>
                <a:gd fmla="val 16667" name="adj"/>
              </a:avLst>
            </a:prstGeom>
            <a:solidFill>
              <a:srgbClr val="FCE5C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Conversion</a:t>
              </a:r>
              <a:r>
                <a:rPr lang="en" sz="1200"/>
                <a:t>  Probability</a:t>
              </a:r>
              <a:r>
                <a:rPr lang="en" sz="1200"/>
                <a:t>: 99.89%</a:t>
              </a:r>
              <a:endParaRPr sz="1200"/>
            </a:p>
          </p:txBody>
        </p:sp>
        <p:cxnSp>
          <p:nvCxnSpPr>
            <p:cNvPr id="679" name="Google Shape;679;p84"/>
            <p:cNvCxnSpPr/>
            <p:nvPr/>
          </p:nvCxnSpPr>
          <p:spPr>
            <a:xfrm>
              <a:off x="2354598" y="4003352"/>
              <a:ext cx="3234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80" name="Google Shape;680;p84"/>
            <p:cNvCxnSpPr/>
            <p:nvPr/>
          </p:nvCxnSpPr>
          <p:spPr>
            <a:xfrm>
              <a:off x="4037903" y="4018772"/>
              <a:ext cx="843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81" name="Google Shape;681;p84"/>
            <p:cNvCxnSpPr/>
            <p:nvPr/>
          </p:nvCxnSpPr>
          <p:spPr>
            <a:xfrm>
              <a:off x="6170366" y="4018772"/>
              <a:ext cx="647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82" name="Google Shape;682;p84"/>
            <p:cNvCxnSpPr/>
            <p:nvPr/>
          </p:nvCxnSpPr>
          <p:spPr>
            <a:xfrm>
              <a:off x="2354598" y="4851844"/>
              <a:ext cx="3234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83" name="Google Shape;683;p84"/>
            <p:cNvCxnSpPr/>
            <p:nvPr/>
          </p:nvCxnSpPr>
          <p:spPr>
            <a:xfrm>
              <a:off x="4037891" y="4851850"/>
              <a:ext cx="843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84" name="Google Shape;684;p84"/>
            <p:cNvCxnSpPr/>
            <p:nvPr/>
          </p:nvCxnSpPr>
          <p:spPr>
            <a:xfrm>
              <a:off x="6170355" y="4851850"/>
              <a:ext cx="647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85" name="Google Shape;685;p84"/>
            <p:cNvCxnSpPr/>
            <p:nvPr/>
          </p:nvCxnSpPr>
          <p:spPr>
            <a:xfrm>
              <a:off x="7771483" y="2361163"/>
              <a:ext cx="4635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86" name="Google Shape;686;p84"/>
            <p:cNvCxnSpPr/>
            <p:nvPr/>
          </p:nvCxnSpPr>
          <p:spPr>
            <a:xfrm>
              <a:off x="1344483" y="2361163"/>
              <a:ext cx="3186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687" name="Google Shape;687;p84"/>
            <p:cNvSpPr txBox="1"/>
            <p:nvPr/>
          </p:nvSpPr>
          <p:spPr>
            <a:xfrm>
              <a:off x="1659400" y="922375"/>
              <a:ext cx="1056600" cy="3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Tokenizer</a:t>
              </a:r>
              <a:endParaRPr b="1"/>
            </a:p>
          </p:txBody>
        </p:sp>
        <p:sp>
          <p:nvSpPr>
            <p:cNvPr id="688" name="Google Shape;688;p84"/>
            <p:cNvSpPr txBox="1"/>
            <p:nvPr/>
          </p:nvSpPr>
          <p:spPr>
            <a:xfrm>
              <a:off x="3793000" y="922375"/>
              <a:ext cx="1056600" cy="3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Model</a:t>
              </a:r>
              <a:endParaRPr b="1"/>
            </a:p>
          </p:txBody>
        </p:sp>
        <p:sp>
          <p:nvSpPr>
            <p:cNvPr id="689" name="Google Shape;689;p84"/>
            <p:cNvSpPr txBox="1"/>
            <p:nvPr/>
          </p:nvSpPr>
          <p:spPr>
            <a:xfrm>
              <a:off x="6383800" y="922375"/>
              <a:ext cx="1056600" cy="3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Head</a:t>
              </a:r>
              <a:endParaRPr b="1"/>
            </a:p>
          </p:txBody>
        </p:sp>
        <p:sp>
          <p:nvSpPr>
            <p:cNvPr id="690" name="Google Shape;690;p84"/>
            <p:cNvSpPr txBox="1"/>
            <p:nvPr/>
          </p:nvSpPr>
          <p:spPr>
            <a:xfrm>
              <a:off x="3016784" y="5338169"/>
              <a:ext cx="3809700" cy="28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900"/>
                <a:t>Image adapted from Hugging Face Transformers Course </a:t>
              </a:r>
              <a:endParaRPr i="1" sz="90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85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d</a:t>
            </a:r>
            <a:r>
              <a:rPr lang="en"/>
              <a:t>ata preprocessing we use NVIDIA’s </a:t>
            </a:r>
            <a:r>
              <a:rPr i="1" lang="en"/>
              <a:t>NVTabular</a:t>
            </a:r>
            <a:r>
              <a:rPr lang="en"/>
              <a:t> to make use of GPU powered acceleration</a:t>
            </a:r>
            <a:endParaRPr/>
          </a:p>
        </p:txBody>
      </p:sp>
      <p:sp>
        <p:nvSpPr>
          <p:cNvPr id="696" name="Google Shape;696;p85"/>
          <p:cNvSpPr txBox="1"/>
          <p:nvPr/>
        </p:nvSpPr>
        <p:spPr>
          <a:xfrm>
            <a:off x="317375" y="781350"/>
            <a:ext cx="10696500" cy="26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1800"/>
              <a:t>T4rec and NVTabular are part of NVIDIA’s</a:t>
            </a:r>
            <a:r>
              <a:rPr lang="en" sz="1800"/>
              <a:t> Merlin ecosystem that allows for end-to-end GPU-Accelerated and Distributed pipelines.</a:t>
            </a:r>
            <a:endParaRPr sz="1800"/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1800"/>
              <a:t>NVTabular, as part of the NVIDIA Merlin ecosystem, is a wrapper over the RAPIDS Dask-CuDF library.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Allows for GPU-Accelerated data operations like transformations, aggregations, slicing &amp; padding.</a:t>
            </a:r>
            <a:endParaRPr sz="1800"/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1800"/>
              <a:t>It takes us from a tabular representation, like the one we currently model on (SiteMAB), to a sequential one.</a:t>
            </a:r>
            <a:endParaRPr sz="21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FF"/>
              </a:solidFill>
            </a:endParaRPr>
          </a:p>
        </p:txBody>
      </p:sp>
      <p:graphicFrame>
        <p:nvGraphicFramePr>
          <p:cNvPr id="697" name="Google Shape;697;p85"/>
          <p:cNvGraphicFramePr/>
          <p:nvPr/>
        </p:nvGraphicFramePr>
        <p:xfrm>
          <a:off x="389413" y="351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{7A0977EE-D9F3-4807-96A9-0DB81FFD0BBC}</a:tableStyleId>
              </a:tblPr>
              <a:tblGrid>
                <a:gridCol w="1097975"/>
                <a:gridCol w="1077200"/>
                <a:gridCol w="970000"/>
                <a:gridCol w="970000"/>
                <a:gridCol w="970000"/>
              </a:tblGrid>
              <a:tr h="449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Date</a:t>
                      </a:r>
                      <a:endParaRPr b="1"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Customer</a:t>
                      </a:r>
                      <a:endParaRPr b="1"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Banner</a:t>
                      </a:r>
                      <a:endParaRPr b="1" sz="1100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Day of Week</a:t>
                      </a:r>
                      <a:endParaRPr b="1" sz="1100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Convert</a:t>
                      </a:r>
                      <a:endParaRPr b="1" sz="11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</a:tr>
              <a:tr h="449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8/01/2020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</a:tr>
              <a:tr h="449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8/02/2020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</a:tr>
              <a:tr h="449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8/03/2020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</a:tr>
              <a:tr h="449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8/04/2020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4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4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</a:tr>
            </a:tbl>
          </a:graphicData>
        </a:graphic>
      </p:graphicFrame>
      <p:sp>
        <p:nvSpPr>
          <p:cNvPr id="698" name="Google Shape;698;p85"/>
          <p:cNvSpPr txBox="1"/>
          <p:nvPr/>
        </p:nvSpPr>
        <p:spPr>
          <a:xfrm>
            <a:off x="1277640" y="5687325"/>
            <a:ext cx="330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Session-Level Data Structure</a:t>
            </a:r>
            <a:endParaRPr b="1"/>
          </a:p>
        </p:txBody>
      </p:sp>
      <p:graphicFrame>
        <p:nvGraphicFramePr>
          <p:cNvPr id="699" name="Google Shape;699;p85"/>
          <p:cNvGraphicFramePr/>
          <p:nvPr/>
        </p:nvGraphicFramePr>
        <p:xfrm>
          <a:off x="7108800" y="351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{7A0977EE-D9F3-4807-96A9-0DB81FFD0BBC}</a:tableStyleId>
              </a:tblPr>
              <a:tblGrid>
                <a:gridCol w="985975"/>
                <a:gridCol w="831300"/>
                <a:gridCol w="1143825"/>
                <a:gridCol w="1260675"/>
                <a:gridCol w="747825"/>
              </a:tblGrid>
              <a:tr h="249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Latest Date</a:t>
                      </a:r>
                      <a:endParaRPr b="1"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Customer</a:t>
                      </a:r>
                      <a:endParaRPr b="1"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Banner Sequence</a:t>
                      </a:r>
                      <a:endParaRPr b="1" sz="1100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DayOfWeek Sequence</a:t>
                      </a:r>
                      <a:endParaRPr b="1" sz="1100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Convert</a:t>
                      </a:r>
                      <a:endParaRPr b="1" sz="1100"/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</a:tr>
              <a:tr h="477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8/04/2020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&lt;1,2,3,4&gt;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&lt;1,2,3,4&gt;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700" name="Google Shape;700;p85"/>
          <p:cNvSpPr txBox="1"/>
          <p:nvPr/>
        </p:nvSpPr>
        <p:spPr>
          <a:xfrm>
            <a:off x="7806252" y="4385025"/>
            <a:ext cx="330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Customer-Level Data Structure</a:t>
            </a:r>
            <a:endParaRPr b="1"/>
          </a:p>
        </p:txBody>
      </p:sp>
      <p:sp>
        <p:nvSpPr>
          <p:cNvPr id="701" name="Google Shape;701;p85"/>
          <p:cNvSpPr/>
          <p:nvPr/>
        </p:nvSpPr>
        <p:spPr>
          <a:xfrm>
            <a:off x="2624675" y="2982450"/>
            <a:ext cx="1796700" cy="4002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Space</a:t>
            </a:r>
            <a:endParaRPr/>
          </a:p>
        </p:txBody>
      </p:sp>
      <p:sp>
        <p:nvSpPr>
          <p:cNvPr id="702" name="Google Shape;702;p85"/>
          <p:cNvSpPr/>
          <p:nvPr/>
        </p:nvSpPr>
        <p:spPr>
          <a:xfrm>
            <a:off x="8719175" y="2982450"/>
            <a:ext cx="2294700" cy="4002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Space</a:t>
            </a:r>
            <a:endParaRPr/>
          </a:p>
        </p:txBody>
      </p:sp>
      <p:sp>
        <p:nvSpPr>
          <p:cNvPr id="703" name="Google Shape;703;p85"/>
          <p:cNvSpPr/>
          <p:nvPr/>
        </p:nvSpPr>
        <p:spPr>
          <a:xfrm>
            <a:off x="4504600" y="2982450"/>
            <a:ext cx="1055100" cy="4002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Response</a:t>
            </a:r>
            <a:endParaRPr/>
          </a:p>
        </p:txBody>
      </p:sp>
      <p:sp>
        <p:nvSpPr>
          <p:cNvPr id="704" name="Google Shape;704;p85"/>
          <p:cNvSpPr/>
          <p:nvPr/>
        </p:nvSpPr>
        <p:spPr>
          <a:xfrm>
            <a:off x="11114950" y="2982450"/>
            <a:ext cx="1055100" cy="4002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Response</a:t>
            </a:r>
            <a:endParaRPr/>
          </a:p>
        </p:txBody>
      </p:sp>
      <p:sp>
        <p:nvSpPr>
          <p:cNvPr id="705" name="Google Shape;705;p85"/>
          <p:cNvSpPr/>
          <p:nvPr/>
        </p:nvSpPr>
        <p:spPr>
          <a:xfrm>
            <a:off x="5702350" y="3513350"/>
            <a:ext cx="1178700" cy="23100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NVTabular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(GPU-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Accelerated</a:t>
            </a:r>
            <a:r>
              <a:rPr lang="en" sz="1000"/>
              <a:t> Data Operations)</a:t>
            </a:r>
            <a:endParaRPr sz="1000"/>
          </a:p>
        </p:txBody>
      </p:sp>
      <p:cxnSp>
        <p:nvCxnSpPr>
          <p:cNvPr id="706" name="Google Shape;706;p85"/>
          <p:cNvCxnSpPr/>
          <p:nvPr/>
        </p:nvCxnSpPr>
        <p:spPr>
          <a:xfrm flipH="1" rot="10800000">
            <a:off x="5474600" y="4113300"/>
            <a:ext cx="216300" cy="1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7" name="Google Shape;707;p85"/>
          <p:cNvCxnSpPr/>
          <p:nvPr/>
        </p:nvCxnSpPr>
        <p:spPr>
          <a:xfrm>
            <a:off x="6881050" y="4115400"/>
            <a:ext cx="2121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86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our end-to-end Transformer POC pipeline </a:t>
            </a:r>
            <a:endParaRPr/>
          </a:p>
        </p:txBody>
      </p:sp>
      <p:sp>
        <p:nvSpPr>
          <p:cNvPr id="713" name="Google Shape;713;p86"/>
          <p:cNvSpPr txBox="1"/>
          <p:nvPr>
            <p:ph idx="1" type="body"/>
          </p:nvPr>
        </p:nvSpPr>
        <p:spPr>
          <a:xfrm>
            <a:off x="1244725" y="5661900"/>
            <a:ext cx="9401700" cy="85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1700"/>
              <a:t>POC uses Legoland instances with NVIDIA V100 GPUs with 256 GB memory, processing units that feature the Volta architecture</a:t>
            </a:r>
            <a:endParaRPr sz="1200"/>
          </a:p>
        </p:txBody>
      </p:sp>
      <p:pic>
        <p:nvPicPr>
          <p:cNvPr id="714" name="Google Shape;714;p86"/>
          <p:cNvPicPr preferRelativeResize="0"/>
          <p:nvPr/>
        </p:nvPicPr>
        <p:blipFill rotWithShape="1">
          <a:blip r:embed="rId3">
            <a:alphaModFix/>
          </a:blip>
          <a:srcRect b="7724" l="0" r="0" t="5091"/>
          <a:stretch/>
        </p:blipFill>
        <p:spPr>
          <a:xfrm>
            <a:off x="1098350" y="781162"/>
            <a:ext cx="9995301" cy="477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87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accent2"/>
                </a:solidFill>
              </a:rPr>
              <a:t>Despite its size and complexity, the Transformer can be used for daily batch scoring or real-time scoring</a:t>
            </a:r>
            <a:endParaRPr sz="23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720" name="Google Shape;720;p87"/>
          <p:cNvGraphicFramePr/>
          <p:nvPr/>
        </p:nvGraphicFramePr>
        <p:xfrm>
          <a:off x="1200863" y="1074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{37D5D8E6-6FDA-48CE-BA15-A608A8CFF89C}</a:tableStyleId>
              </a:tblPr>
              <a:tblGrid>
                <a:gridCol w="1483600"/>
                <a:gridCol w="1408575"/>
                <a:gridCol w="1135275"/>
                <a:gridCol w="972850"/>
                <a:gridCol w="1857275"/>
                <a:gridCol w="1466350"/>
                <a:gridCol w="1466350"/>
              </a:tblGrid>
              <a:tr h="861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Partition Type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Train Size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Test Size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Fitting Time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Evaluation Time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Scoring Time</a:t>
                      </a:r>
                      <a:endParaRPr b="1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(12 variants - like SiteMAB)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5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ALBERT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 heads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 layers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Dimension of embedding = 64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Epochs per iteration = 20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80% train (downsampled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*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50/50)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20% test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(unsampled)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Partitioned by day</a:t>
                      </a:r>
                      <a:endParaRPr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100k</a:t>
                      </a:r>
                      <a:endParaRPr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customers</a:t>
                      </a:r>
                      <a:endParaRPr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2M</a:t>
                      </a:r>
                      <a:endParaRPr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customers</a:t>
                      </a:r>
                      <a:endParaRPr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~30 minutes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~3.8k customers per minute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~5 minutes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~344k customers per minute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~4.25 hours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**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to score 50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mm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customers daily - 8 </a:t>
                      </a:r>
                      <a:r>
                        <a:rPr lang="en" u="sng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3"/>
                        </a:rPr>
                        <a:t>V100 Instance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Distributed Inference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~200k customers 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 minute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21" name="Google Shape;721;p87"/>
          <p:cNvSpPr txBox="1"/>
          <p:nvPr/>
        </p:nvSpPr>
        <p:spPr>
          <a:xfrm>
            <a:off x="1353075" y="5190200"/>
            <a:ext cx="82107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* Downsampling required for two reasons: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Fit is relatively slow otherwise (need multi-GPU)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Transformer struggles with class imbalance (i.e., the fact that only ~0.1% of customers convert)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** This includes operations to ‘enrich’ feature vectors to predict at t+1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88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727" name="Google Shape;727;p88"/>
          <p:cNvSpPr/>
          <p:nvPr/>
        </p:nvSpPr>
        <p:spPr>
          <a:xfrm>
            <a:off x="562375" y="3027050"/>
            <a:ext cx="6745800" cy="4215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88"/>
          <p:cNvSpPr txBox="1"/>
          <p:nvPr>
            <p:ph idx="4294967295" type="body"/>
          </p:nvPr>
        </p:nvSpPr>
        <p:spPr>
          <a:xfrm>
            <a:off x="639910" y="1393100"/>
            <a:ext cx="10912200" cy="462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/>
              <a:t>Description of the problem</a:t>
            </a:r>
            <a:endParaRPr b="1"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/>
              <a:t>What is a Transformer? Rationale for it in Recommender Systems</a:t>
            </a:r>
            <a:endParaRPr b="1"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/>
              <a:t>Site personalization POC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/>
              <a:t>Performance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/>
              <a:t>Conclusion and future work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Google Shape;733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8575" y="3319150"/>
            <a:ext cx="5940650" cy="277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37" y="3319150"/>
            <a:ext cx="6027175" cy="2738212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89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our POC, we</a:t>
            </a:r>
            <a:r>
              <a:rPr lang="en"/>
              <a:t> tested the Transformer against our current model and measured performance across two segments of Site users</a:t>
            </a:r>
            <a:endParaRPr/>
          </a:p>
        </p:txBody>
      </p:sp>
      <p:sp>
        <p:nvSpPr>
          <p:cNvPr id="736" name="Google Shape;736;p89"/>
          <p:cNvSpPr txBox="1"/>
          <p:nvPr/>
        </p:nvSpPr>
        <p:spPr>
          <a:xfrm>
            <a:off x="260975" y="1144411"/>
            <a:ext cx="5560500" cy="8469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60925" lIns="91425" spcFirstLastPara="1" rIns="91425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</a:rPr>
              <a:t>Segment #1</a:t>
            </a:r>
            <a:endParaRPr b="1" sz="16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single-visit </a:t>
            </a:r>
            <a:r>
              <a:rPr lang="en" sz="1600">
                <a:solidFill>
                  <a:srgbClr val="FFFFFF"/>
                </a:solidFill>
              </a:rPr>
              <a:t>users (40% of sample)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737" name="Google Shape;737;p89"/>
          <p:cNvSpPr txBox="1"/>
          <p:nvPr/>
        </p:nvSpPr>
        <p:spPr>
          <a:xfrm>
            <a:off x="666625" y="2053925"/>
            <a:ext cx="5206200" cy="9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-234950" lvl="0" marL="1524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sz="1300"/>
              <a:t>Transformer </a:t>
            </a:r>
            <a:r>
              <a:rPr lang="en" sz="1300">
                <a:solidFill>
                  <a:schemeClr val="dk1"/>
                </a:solidFill>
              </a:rPr>
              <a:t>underperforms existing model</a:t>
            </a:r>
            <a:r>
              <a:rPr lang="en" sz="1300"/>
              <a:t> when a user lacks enough history to </a:t>
            </a:r>
            <a:r>
              <a:rPr lang="en" sz="1300"/>
              <a:t>compose</a:t>
            </a:r>
            <a:r>
              <a:rPr lang="en" sz="1300"/>
              <a:t> a sequence</a:t>
            </a:r>
            <a:endParaRPr sz="1300"/>
          </a:p>
          <a:p>
            <a:pPr indent="-234950" lvl="0" marL="152400" rtl="0" algn="l">
              <a:spcBef>
                <a:spcPts val="1300"/>
              </a:spcBef>
              <a:spcAft>
                <a:spcPts val="1300"/>
              </a:spcAft>
              <a:buSzPts val="1300"/>
              <a:buChar char="●"/>
            </a:pPr>
            <a:r>
              <a:rPr b="1" lang="en" sz="1300"/>
              <a:t>Does not </a:t>
            </a:r>
            <a:r>
              <a:rPr lang="en" sz="1300"/>
              <a:t>exhibit trends of learning throughout time</a:t>
            </a:r>
            <a:endParaRPr sz="1300"/>
          </a:p>
        </p:txBody>
      </p:sp>
      <p:sp>
        <p:nvSpPr>
          <p:cNvPr id="738" name="Google Shape;738;p89"/>
          <p:cNvSpPr txBox="1"/>
          <p:nvPr/>
        </p:nvSpPr>
        <p:spPr>
          <a:xfrm>
            <a:off x="6301300" y="1144350"/>
            <a:ext cx="5560500" cy="8469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60925" lIns="91425" spcFirstLastPara="1" rIns="91425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lt1"/>
                </a:solidFill>
              </a:rPr>
              <a:t>Segment #2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</a:rPr>
              <a:t>repeat-visit</a:t>
            </a:r>
            <a:r>
              <a:rPr lang="en" sz="1600">
                <a:solidFill>
                  <a:schemeClr val="lt1"/>
                </a:solidFill>
              </a:rPr>
              <a:t> users (60% of sample)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739" name="Google Shape;739;p89"/>
          <p:cNvSpPr txBox="1"/>
          <p:nvPr/>
        </p:nvSpPr>
        <p:spPr>
          <a:xfrm>
            <a:off x="6655600" y="2053925"/>
            <a:ext cx="5206200" cy="1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-234950" lvl="0" marL="1524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Performance </a:t>
            </a:r>
            <a:r>
              <a:rPr b="1" lang="en" sz="1300"/>
              <a:t>improves</a:t>
            </a:r>
            <a:r>
              <a:rPr lang="en" sz="1300"/>
              <a:t> over time</a:t>
            </a:r>
            <a:endParaRPr sz="1300"/>
          </a:p>
          <a:p>
            <a:pPr indent="-234950" lvl="0" marL="152400" rtl="0" algn="l">
              <a:spcBef>
                <a:spcPts val="1300"/>
              </a:spcBef>
              <a:spcAft>
                <a:spcPts val="1300"/>
              </a:spcAft>
              <a:buSzPts val="1300"/>
              <a:buChar char="●"/>
            </a:pPr>
            <a:r>
              <a:rPr lang="en" sz="1300"/>
              <a:t>Some </a:t>
            </a:r>
            <a:r>
              <a:rPr b="1" lang="en" sz="1300"/>
              <a:t>warm up</a:t>
            </a:r>
            <a:r>
              <a:rPr b="1" lang="en" sz="1300"/>
              <a:t> period</a:t>
            </a:r>
            <a:r>
              <a:rPr lang="en" sz="1300"/>
              <a:t> needed, with </a:t>
            </a:r>
            <a:r>
              <a:rPr b="1" lang="en" sz="1300"/>
              <a:t>l</a:t>
            </a:r>
            <a:r>
              <a:rPr b="1" lang="en" sz="1300"/>
              <a:t>arge lift </a:t>
            </a:r>
            <a:r>
              <a:rPr lang="en" sz="1300"/>
              <a:t>thereafter </a:t>
            </a:r>
            <a:endParaRPr sz="1300"/>
          </a:p>
        </p:txBody>
      </p:sp>
      <p:sp>
        <p:nvSpPr>
          <p:cNvPr id="740" name="Google Shape;740;p89"/>
          <p:cNvSpPr/>
          <p:nvPr/>
        </p:nvSpPr>
        <p:spPr>
          <a:xfrm>
            <a:off x="7015150" y="4327750"/>
            <a:ext cx="376200" cy="272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89"/>
          <p:cNvSpPr/>
          <p:nvPr/>
        </p:nvSpPr>
        <p:spPr>
          <a:xfrm>
            <a:off x="7154600" y="5121225"/>
            <a:ext cx="1676700" cy="520500"/>
          </a:xfrm>
          <a:prstGeom prst="doubleWave">
            <a:avLst>
              <a:gd fmla="val 6250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~2 weeks into test</a:t>
            </a:r>
            <a:endParaRPr b="1" sz="1200"/>
          </a:p>
        </p:txBody>
      </p:sp>
      <p:cxnSp>
        <p:nvCxnSpPr>
          <p:cNvPr id="742" name="Google Shape;742;p89"/>
          <p:cNvCxnSpPr>
            <a:stCxn id="740" idx="5"/>
            <a:endCxn id="741" idx="0"/>
          </p:cNvCxnSpPr>
          <p:nvPr/>
        </p:nvCxnSpPr>
        <p:spPr>
          <a:xfrm>
            <a:off x="7336257" y="4560514"/>
            <a:ext cx="656700" cy="59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43" name="Google Shape;743;p89"/>
          <p:cNvCxnSpPr/>
          <p:nvPr/>
        </p:nvCxnSpPr>
        <p:spPr>
          <a:xfrm flipH="1">
            <a:off x="6094488" y="1068200"/>
            <a:ext cx="13500" cy="22899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44" name="Google Shape;744;p89"/>
          <p:cNvCxnSpPr/>
          <p:nvPr/>
        </p:nvCxnSpPr>
        <p:spPr>
          <a:xfrm flipH="1">
            <a:off x="6094950" y="3319150"/>
            <a:ext cx="13500" cy="22899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3425" y="1627013"/>
            <a:ext cx="4244474" cy="2948324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90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Across the segment of repeat visitors, the sequence-capable model outperforms the baseline algorithm by a wide margin</a:t>
            </a:r>
            <a:endParaRPr/>
          </a:p>
        </p:txBody>
      </p:sp>
      <p:cxnSp>
        <p:nvCxnSpPr>
          <p:cNvPr id="751" name="Google Shape;751;p90"/>
          <p:cNvCxnSpPr/>
          <p:nvPr/>
        </p:nvCxnSpPr>
        <p:spPr>
          <a:xfrm flipH="1">
            <a:off x="7649275" y="2039775"/>
            <a:ext cx="13500" cy="22899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52" name="Google Shape;752;p90"/>
          <p:cNvSpPr/>
          <p:nvPr/>
        </p:nvSpPr>
        <p:spPr>
          <a:xfrm>
            <a:off x="8452150" y="1907900"/>
            <a:ext cx="3487500" cy="1743900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753" name="Google Shape;753;p90"/>
          <p:cNvGraphicFramePr/>
          <p:nvPr/>
        </p:nvGraphicFramePr>
        <p:xfrm>
          <a:off x="388450" y="1573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{37D5D8E6-6FDA-48CE-BA15-A608A8CFF89C}</a:tableStyleId>
              </a:tblPr>
              <a:tblGrid>
                <a:gridCol w="1880575"/>
                <a:gridCol w="2350200"/>
                <a:gridCol w="2041350"/>
              </a:tblGrid>
              <a:tr h="775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Number of Visits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Transformer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ROC AUC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XGBoost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ROC AUC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073763"/>
                    </a:solidFill>
                  </a:tcPr>
                </a:tc>
              </a:tr>
              <a:tr h="775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≥</a:t>
                      </a:r>
                      <a:r>
                        <a:rPr lang="en"/>
                        <a:t> </a:t>
                      </a: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0.88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0.80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775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≥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0.90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0.78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775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≥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0.90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0.77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775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≥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0.90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0.75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91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759" name="Google Shape;759;p91"/>
          <p:cNvSpPr/>
          <p:nvPr/>
        </p:nvSpPr>
        <p:spPr>
          <a:xfrm>
            <a:off x="570150" y="3563550"/>
            <a:ext cx="6745800" cy="4215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91"/>
          <p:cNvSpPr txBox="1"/>
          <p:nvPr>
            <p:ph idx="4294967295" type="body"/>
          </p:nvPr>
        </p:nvSpPr>
        <p:spPr>
          <a:xfrm>
            <a:off x="639910" y="1393100"/>
            <a:ext cx="10912200" cy="462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/>
              <a:t>Description of the problem</a:t>
            </a:r>
            <a:endParaRPr b="1"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/>
              <a:t>What is a Transformer? Rationale for it in Recommender Systems</a:t>
            </a:r>
            <a:endParaRPr b="1"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/>
              <a:t>Site personalization POC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/>
              <a:t>Performance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/>
              <a:t>Conclusion and future work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92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/>
              <a:t>Conclusion and future work</a:t>
            </a:r>
            <a:endParaRPr/>
          </a:p>
        </p:txBody>
      </p:sp>
      <p:sp>
        <p:nvSpPr>
          <p:cNvPr id="766" name="Google Shape;766;p92"/>
          <p:cNvSpPr txBox="1"/>
          <p:nvPr/>
        </p:nvSpPr>
        <p:spPr>
          <a:xfrm>
            <a:off x="330500" y="453525"/>
            <a:ext cx="11169600" cy="53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In our POC, we replaced XGBoost with NVIDIA’s Transformers4Rec framework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Transformer learns to credit a visitor’s conversion to appropriate prior experiences, unlocking sequenced data for classification</a:t>
            </a:r>
            <a:endParaRPr sz="21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W</a:t>
            </a:r>
            <a:r>
              <a:rPr lang="en" sz="2100">
                <a:solidFill>
                  <a:schemeClr val="dk1"/>
                </a:solidFill>
              </a:rPr>
              <a:t>ork under progress today: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Apply Transformers4Rec to Capital One authenticated space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Pipeline to map sequenced data to embeddings, to use as features in flat models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Work with NVIDIA to enable multi-GPU training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Look into click sequence, webpage visit sequence, etc.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Some more theoretical lines of future work: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C</a:t>
            </a:r>
            <a:r>
              <a:rPr lang="en" sz="2100">
                <a:solidFill>
                  <a:schemeClr val="dk1"/>
                </a:solidFill>
              </a:rPr>
              <a:t>ompare against LSTM, LSTM w/ Attn. (</a:t>
            </a:r>
            <a:r>
              <a:rPr i="1" lang="en" sz="2100">
                <a:solidFill>
                  <a:schemeClr val="dk1"/>
                </a:solidFill>
              </a:rPr>
              <a:t>cf</a:t>
            </a:r>
            <a:r>
              <a:rPr lang="en" sz="2100">
                <a:solidFill>
                  <a:schemeClr val="dk1"/>
                </a:solidFill>
              </a:rPr>
              <a:t>. </a:t>
            </a:r>
            <a:r>
              <a:rPr lang="en" sz="2100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Arava et al. 2018</a:t>
            </a:r>
            <a:r>
              <a:rPr lang="en" sz="2100">
                <a:solidFill>
                  <a:schemeClr val="dk1"/>
                </a:solidFill>
              </a:rPr>
              <a:t>)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Model absolute timestep rather than relative ordering (</a:t>
            </a:r>
            <a:r>
              <a:rPr lang="en" sz="2100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 et al. 2020</a:t>
            </a:r>
            <a:r>
              <a:rPr lang="en" sz="2100">
                <a:solidFill>
                  <a:schemeClr val="dk1"/>
                </a:solidFill>
              </a:rPr>
              <a:t>)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Compare incremental vs. batch learning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Explore how same / similar system can be used for performance reporting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6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Summary of Presentation</a:t>
            </a:r>
            <a:endParaRPr/>
          </a:p>
        </p:txBody>
      </p:sp>
      <p:sp>
        <p:nvSpPr>
          <p:cNvPr id="466" name="Google Shape;466;p66"/>
          <p:cNvSpPr txBox="1"/>
          <p:nvPr/>
        </p:nvSpPr>
        <p:spPr>
          <a:xfrm>
            <a:off x="330500" y="673200"/>
            <a:ext cx="11169600" cy="49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To personalize the banner shown to a visitor, we employ a contextual multi-armed bandit powered by the XGBoost</a:t>
            </a:r>
            <a:r>
              <a:rPr lang="en" sz="2100">
                <a:solidFill>
                  <a:schemeClr val="dk1"/>
                </a:solidFill>
              </a:rPr>
              <a:t> algorithm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System takes visitor contextual features as input, e.g. products they already own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Algorithm cannot take into account </a:t>
            </a:r>
            <a:r>
              <a:rPr i="1" lang="en" sz="2100">
                <a:solidFill>
                  <a:schemeClr val="dk1"/>
                </a:solidFill>
              </a:rPr>
              <a:t>sequenced data on user experiences / behaviors</a:t>
            </a:r>
            <a:endParaRPr i="1" sz="2100">
              <a:solidFill>
                <a:schemeClr val="dk1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E.g., fails to appropriately capture impression sequence leading up to conversion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Today: POC that replaces XGBoost with the Transformer from Deep NLP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Uses self-attention to learn from sequenced data which experiences in a visitor’s journey were relevant to their outcome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We recruit NVIDIA’s</a:t>
            </a:r>
            <a:r>
              <a:rPr b="1" lang="en" sz="2100">
                <a:solidFill>
                  <a:schemeClr val="dk1"/>
                </a:solidFill>
              </a:rPr>
              <a:t> Transformers4Rec software package</a:t>
            </a:r>
            <a:r>
              <a:rPr lang="en" sz="2100">
                <a:solidFill>
                  <a:schemeClr val="dk1"/>
                </a:solidFill>
              </a:rPr>
              <a:t> to achieve significant gains in prediction quality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93"/>
          <p:cNvSpPr txBox="1"/>
          <p:nvPr>
            <p:ph type="title"/>
          </p:nvPr>
        </p:nvSpPr>
        <p:spPr>
          <a:xfrm>
            <a:off x="0" y="70151"/>
            <a:ext cx="12192000" cy="67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/>
              <a:t>Acknowledgment</a:t>
            </a:r>
            <a:endParaRPr/>
          </a:p>
        </p:txBody>
      </p:sp>
      <p:sp>
        <p:nvSpPr>
          <p:cNvPr id="772" name="Google Shape;772;p93"/>
          <p:cNvSpPr txBox="1"/>
          <p:nvPr/>
        </p:nvSpPr>
        <p:spPr>
          <a:xfrm>
            <a:off x="0" y="610875"/>
            <a:ext cx="12192000" cy="27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We thank </a:t>
            </a:r>
            <a:r>
              <a:rPr b="1" lang="en" sz="2100">
                <a:solidFill>
                  <a:schemeClr val="dk1"/>
                </a:solidFill>
              </a:rPr>
              <a:t>Jacob Dineen</a:t>
            </a:r>
            <a:r>
              <a:rPr lang="en" sz="2100">
                <a:solidFill>
                  <a:schemeClr val="dk1"/>
                </a:solidFill>
              </a:rPr>
              <a:t> (now a CS graduate student at Arizona State University) for invaluable assistance throughout the engineering process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773" name="Google Shape;773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3038" y="1745875"/>
            <a:ext cx="2345925" cy="234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94"/>
          <p:cNvSpPr txBox="1"/>
          <p:nvPr>
            <p:ph type="title"/>
          </p:nvPr>
        </p:nvSpPr>
        <p:spPr>
          <a:xfrm>
            <a:off x="-187025" y="3092401"/>
            <a:ext cx="12192000" cy="67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/>
              <a:t>Thank you!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95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96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Transformer4Rec’s popular use case is next-item prediction, but ours is classification</a:t>
            </a:r>
            <a:endParaRPr/>
          </a:p>
        </p:txBody>
      </p:sp>
      <p:sp>
        <p:nvSpPr>
          <p:cNvPr id="789" name="Google Shape;789;p96"/>
          <p:cNvSpPr txBox="1"/>
          <p:nvPr/>
        </p:nvSpPr>
        <p:spPr>
          <a:xfrm>
            <a:off x="343638" y="386238"/>
            <a:ext cx="10696500" cy="56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NextItemPrediction is the most popular use-case for T4Rec: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Show ad of product you think they will book next </a:t>
            </a:r>
            <a:r>
              <a:rPr i="1" lang="en" sz="2100">
                <a:solidFill>
                  <a:schemeClr val="dk1"/>
                </a:solidFill>
              </a:rPr>
              <a:t>based on products booked in recent past</a:t>
            </a:r>
            <a:endParaRPr i="1"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CapOne customers do not usually book multiple products in quick succession</a:t>
            </a:r>
            <a:endParaRPr i="1"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Instead, we need to classify a sequence of experiences (e.g., impressions) as ending in a conversion or not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Then we score ads w/ </a:t>
            </a:r>
            <a:r>
              <a:rPr lang="en" sz="2100">
                <a:solidFill>
                  <a:schemeClr val="dk1"/>
                </a:solidFill>
              </a:rPr>
              <a:t>probability of conversion based on learned parameters</a:t>
            </a:r>
            <a:r>
              <a:rPr lang="en" sz="2100">
                <a:solidFill>
                  <a:schemeClr val="dk1"/>
                </a:solidFill>
              </a:rPr>
              <a:t>, </a:t>
            </a:r>
            <a:r>
              <a:rPr lang="en" sz="2100">
                <a:solidFill>
                  <a:schemeClr val="dk1"/>
                </a:solidFill>
              </a:rPr>
              <a:t>picking</a:t>
            </a:r>
            <a:r>
              <a:rPr lang="en" sz="2100">
                <a:solidFill>
                  <a:schemeClr val="dk1"/>
                </a:solidFill>
              </a:rPr>
              <a:t> highest-scoring ad to show next</a:t>
            </a:r>
            <a:endParaRPr sz="2600">
              <a:solidFill>
                <a:srgbClr val="0000FF"/>
              </a:solidFill>
            </a:endParaRPr>
          </a:p>
        </p:txBody>
      </p:sp>
      <p:pic>
        <p:nvPicPr>
          <p:cNvPr id="790" name="Google Shape;790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7465" y="1517025"/>
            <a:ext cx="4908876" cy="244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97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training procedure differs between the general language case and our application of Transformers</a:t>
            </a:r>
            <a:endParaRPr/>
          </a:p>
        </p:txBody>
      </p:sp>
      <p:sp>
        <p:nvSpPr>
          <p:cNvPr id="796" name="Google Shape;796;p97"/>
          <p:cNvSpPr txBox="1"/>
          <p:nvPr/>
        </p:nvSpPr>
        <p:spPr>
          <a:xfrm>
            <a:off x="330500" y="747100"/>
            <a:ext cx="10731900" cy="4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en" sz="2100">
                <a:solidFill>
                  <a:schemeClr val="dk1"/>
                </a:solidFill>
              </a:rPr>
              <a:t>In general, language models are </a:t>
            </a:r>
            <a:r>
              <a:rPr i="1" lang="en" sz="2100">
                <a:solidFill>
                  <a:schemeClr val="dk1"/>
                </a:solidFill>
              </a:rPr>
              <a:t>pretrained (self-supervised learning) </a:t>
            </a:r>
            <a:r>
              <a:rPr lang="en" sz="2100">
                <a:solidFill>
                  <a:schemeClr val="dk1"/>
                </a:solidFill>
              </a:rPr>
              <a:t>on a large corpora of text with a specific task</a:t>
            </a:r>
            <a:endParaRPr sz="21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900">
                <a:solidFill>
                  <a:schemeClr val="dk1"/>
                </a:solidFill>
              </a:rPr>
              <a:t>Encoder models usually have the task of masked language modeling (MLM)</a:t>
            </a:r>
            <a:endParaRPr sz="1900">
              <a:solidFill>
                <a:schemeClr val="dk1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1900">
                <a:solidFill>
                  <a:schemeClr val="dk1"/>
                </a:solidFill>
              </a:rPr>
              <a:t>Decoder models usually have the task of casual language modeling (CLM)</a:t>
            </a:r>
            <a:endParaRPr sz="19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i="1" lang="en" sz="2100">
                <a:solidFill>
                  <a:schemeClr val="dk1"/>
                </a:solidFill>
              </a:rPr>
              <a:t>Pretrained</a:t>
            </a:r>
            <a:r>
              <a:rPr lang="en" sz="2100">
                <a:solidFill>
                  <a:schemeClr val="dk1"/>
                </a:solidFill>
              </a:rPr>
              <a:t> models are then </a:t>
            </a:r>
            <a:r>
              <a:rPr lang="en" sz="2100">
                <a:solidFill>
                  <a:schemeClr val="dk1"/>
                </a:solidFill>
              </a:rPr>
              <a:t>fine-tuned</a:t>
            </a:r>
            <a:r>
              <a:rPr lang="en" sz="2100">
                <a:solidFill>
                  <a:schemeClr val="dk1"/>
                </a:solidFill>
              </a:rPr>
              <a:t> on downstream tasks, like question answering, sentiment </a:t>
            </a:r>
            <a:r>
              <a:rPr lang="en" sz="2100">
                <a:solidFill>
                  <a:schemeClr val="dk1"/>
                </a:solidFill>
              </a:rPr>
              <a:t>analysis, autocompletion, etc.</a:t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797" name="Google Shape;797;p97"/>
          <p:cNvSpPr txBox="1"/>
          <p:nvPr/>
        </p:nvSpPr>
        <p:spPr>
          <a:xfrm>
            <a:off x="789125" y="3654150"/>
            <a:ext cx="5983500" cy="23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595959"/>
                </a:solidFill>
              </a:rPr>
              <a:t>Masked Language Modeling:</a:t>
            </a:r>
            <a:r>
              <a:rPr lang="en" sz="1500">
                <a:solidFill>
                  <a:srgbClr val="595959"/>
                </a:solidFill>
              </a:rPr>
              <a:t> Randomly masking some percentage of the input data and ‘filling in the blanks’</a:t>
            </a:r>
            <a:endParaRPr sz="1500">
              <a:solidFill>
                <a:srgbClr val="595959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</p:txBody>
      </p:sp>
      <p:pic>
        <p:nvPicPr>
          <p:cNvPr id="798" name="Google Shape;798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2601" y="4616500"/>
            <a:ext cx="4340975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97"/>
          <p:cNvSpPr txBox="1"/>
          <p:nvPr/>
        </p:nvSpPr>
        <p:spPr>
          <a:xfrm>
            <a:off x="6701100" y="3654150"/>
            <a:ext cx="49884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500">
                <a:solidFill>
                  <a:srgbClr val="595959"/>
                </a:solidFill>
              </a:rPr>
              <a:t>Causal Language Modeling:</a:t>
            </a:r>
            <a:r>
              <a:rPr lang="en" sz="1500">
                <a:solidFill>
                  <a:srgbClr val="595959"/>
                </a:solidFill>
              </a:rPr>
              <a:t> Predicting the next token following a sequence of tokens</a:t>
            </a:r>
            <a:endParaRPr sz="1500">
              <a:solidFill>
                <a:srgbClr val="595959"/>
              </a:solidFill>
            </a:endParaRPr>
          </a:p>
        </p:txBody>
      </p:sp>
      <p:sp>
        <p:nvSpPr>
          <p:cNvPr id="800" name="Google Shape;800;p97"/>
          <p:cNvSpPr txBox="1"/>
          <p:nvPr/>
        </p:nvSpPr>
        <p:spPr>
          <a:xfrm>
            <a:off x="1642500" y="6186075"/>
            <a:ext cx="121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MLM &amp; CLM</a:t>
            </a:r>
            <a:endParaRPr/>
          </a:p>
        </p:txBody>
      </p:sp>
      <p:pic>
        <p:nvPicPr>
          <p:cNvPr id="801" name="Google Shape;801;p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0625" y="4335150"/>
            <a:ext cx="4340975" cy="175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98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accent2"/>
                </a:solidFill>
              </a:rPr>
              <a:t>“Pooled” crediting strategy fails to capture impression recency</a:t>
            </a:r>
            <a:endParaRPr sz="2300">
              <a:solidFill>
                <a:schemeClr val="accent2"/>
              </a:solidFill>
            </a:endParaRPr>
          </a:p>
        </p:txBody>
      </p:sp>
      <p:sp>
        <p:nvSpPr>
          <p:cNvPr id="807" name="Google Shape;807;p98"/>
          <p:cNvSpPr txBox="1"/>
          <p:nvPr/>
        </p:nvSpPr>
        <p:spPr>
          <a:xfrm>
            <a:off x="301000" y="591625"/>
            <a:ext cx="10335900" cy="15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Accumulate # past impressions for each banner as we move down timesteps, with no signal of recency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Poor strategy for frequent visitors, esp. those that come to Homepage 8 or more times (&gt; 10% population</a:t>
            </a:r>
            <a:r>
              <a:rPr lang="en" sz="2100">
                <a:solidFill>
                  <a:schemeClr val="dk1"/>
                </a:solidFill>
              </a:rPr>
              <a:t>,</a:t>
            </a:r>
            <a:r>
              <a:rPr lang="en" sz="2100">
                <a:solidFill>
                  <a:schemeClr val="dk1"/>
                </a:solidFill>
              </a:rPr>
              <a:t> </a:t>
            </a:r>
            <a:r>
              <a:rPr lang="en" sz="2100">
                <a:solidFill>
                  <a:schemeClr val="dk1"/>
                </a:solidFill>
              </a:rPr>
              <a:t>significant</a:t>
            </a:r>
            <a:r>
              <a:rPr lang="en" sz="2100">
                <a:solidFill>
                  <a:schemeClr val="dk1"/>
                </a:solidFill>
              </a:rPr>
              <a:t> source of lift)</a:t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808" name="Google Shape;808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900" y="2484750"/>
            <a:ext cx="9172201" cy="279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99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accent2"/>
                </a:solidFill>
              </a:rPr>
              <a:t>Tracking which impression was seen at which previous timestep explodes the number of features and leads to training inefficiency</a:t>
            </a:r>
            <a:endParaRPr sz="2300">
              <a:solidFill>
                <a:schemeClr val="accent2"/>
              </a:solidFill>
            </a:endParaRPr>
          </a:p>
        </p:txBody>
      </p:sp>
      <p:sp>
        <p:nvSpPr>
          <p:cNvPr id="814" name="Google Shape;814;p99"/>
          <p:cNvSpPr txBox="1"/>
          <p:nvPr/>
        </p:nvSpPr>
        <p:spPr>
          <a:xfrm>
            <a:off x="286250" y="1026700"/>
            <a:ext cx="11659800" cy="15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Features for… 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Most recent visit: </a:t>
            </a:r>
            <a:r>
              <a:rPr lang="en" sz="2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saw_ventr_frst_rcnt</a:t>
            </a:r>
            <a:r>
              <a:rPr lang="en" sz="2100">
                <a:solidFill>
                  <a:schemeClr val="dk1"/>
                </a:solidFill>
              </a:rPr>
              <a:t>, </a:t>
            </a:r>
            <a:r>
              <a:rPr lang="en" sz="2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saw_savings_frst_rcnt</a:t>
            </a:r>
            <a:r>
              <a:rPr lang="en" sz="2100">
                <a:solidFill>
                  <a:schemeClr val="dk1"/>
                </a:solidFill>
              </a:rPr>
              <a:t>, … </a:t>
            </a:r>
            <a:endParaRPr sz="2100">
              <a:solidFill>
                <a:schemeClr val="dk1"/>
              </a:solidFill>
            </a:endParaRPr>
          </a:p>
          <a:p>
            <a:pPr indent="-3619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Second-most-recent visit: </a:t>
            </a:r>
            <a:r>
              <a:rPr lang="en" sz="2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saw_ventr_scnd_rcnt</a:t>
            </a:r>
            <a:r>
              <a:rPr lang="en" sz="2100">
                <a:solidFill>
                  <a:schemeClr val="dk1"/>
                </a:solidFill>
              </a:rPr>
              <a:t>, </a:t>
            </a:r>
            <a:r>
              <a:rPr lang="en" sz="2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saw_savings_scnd_rcnt</a:t>
            </a:r>
            <a:r>
              <a:rPr lang="en" sz="2100">
                <a:solidFill>
                  <a:schemeClr val="dk1"/>
                </a:solidFill>
              </a:rPr>
              <a:t>, …</a:t>
            </a:r>
            <a:endParaRPr sz="2100">
              <a:solidFill>
                <a:schemeClr val="dk1"/>
              </a:solidFill>
            </a:endParaRPr>
          </a:p>
          <a:p>
            <a:pPr indent="-3619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Third-most-recent visit: </a:t>
            </a:r>
            <a:r>
              <a:rPr lang="en" sz="2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saw_ventr_thrd_rcnt</a:t>
            </a:r>
            <a:r>
              <a:rPr lang="en" sz="2100">
                <a:solidFill>
                  <a:schemeClr val="dk1"/>
                </a:solidFill>
              </a:rPr>
              <a:t>, </a:t>
            </a:r>
            <a:r>
              <a:rPr lang="en" sz="2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saw_savings_thrd_rcnt</a:t>
            </a:r>
            <a:r>
              <a:rPr lang="en" sz="2100">
                <a:solidFill>
                  <a:schemeClr val="dk1"/>
                </a:solidFill>
              </a:rPr>
              <a:t>, …</a:t>
            </a:r>
            <a:endParaRPr sz="2100">
              <a:solidFill>
                <a:schemeClr val="dk1"/>
              </a:solidFill>
            </a:endParaRPr>
          </a:p>
          <a:p>
            <a:pPr indent="-3619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… etc.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Suppose AutoNav banner is best for a small population </a:t>
            </a:r>
            <a:r>
              <a:rPr i="1" lang="en" sz="2100">
                <a:solidFill>
                  <a:schemeClr val="dk1"/>
                </a:solidFill>
              </a:rPr>
              <a:t>across every timestep</a:t>
            </a:r>
            <a:r>
              <a:rPr lang="en" sz="2100">
                <a:solidFill>
                  <a:schemeClr val="dk1"/>
                </a:solidFill>
              </a:rPr>
              <a:t>: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Fewer data points on COAF conversions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Model needs lots of data at each timestep to mimic </a:t>
            </a:r>
            <a:r>
              <a:rPr i="1" lang="en" sz="2100">
                <a:solidFill>
                  <a:schemeClr val="dk1"/>
                </a:solidFill>
              </a:rPr>
              <a:t>time-insensitive generalization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Need algorithm that shares generalizations (i.e., parameters) across timesteps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6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1075" y="620850"/>
            <a:ext cx="9990149" cy="6146324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67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employ</a:t>
            </a:r>
            <a:r>
              <a:rPr lang="en"/>
              <a:t> NVIDIA’s Transformers4Rec library to show big recommendation improvements for repeat visitors to our homepage</a:t>
            </a:r>
            <a:endParaRPr/>
          </a:p>
        </p:txBody>
      </p:sp>
      <p:sp>
        <p:nvSpPr>
          <p:cNvPr id="473" name="Google Shape;473;p67"/>
          <p:cNvSpPr txBox="1"/>
          <p:nvPr/>
        </p:nvSpPr>
        <p:spPr>
          <a:xfrm>
            <a:off x="3182850" y="1036125"/>
            <a:ext cx="7334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/>
              <a:t>Performance of Transformer POC model vs. existing model for Homepage </a:t>
            </a:r>
            <a:endParaRPr b="1" sz="1500" u="sng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8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479" name="Google Shape;479;p68"/>
          <p:cNvSpPr/>
          <p:nvPr/>
        </p:nvSpPr>
        <p:spPr>
          <a:xfrm>
            <a:off x="577925" y="1377550"/>
            <a:ext cx="3869700" cy="4269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68"/>
          <p:cNvSpPr txBox="1"/>
          <p:nvPr>
            <p:ph idx="4294967295" type="body"/>
          </p:nvPr>
        </p:nvSpPr>
        <p:spPr>
          <a:xfrm>
            <a:off x="639910" y="1393100"/>
            <a:ext cx="10912200" cy="462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/>
              <a:t>Description of the problem</a:t>
            </a:r>
            <a:endParaRPr b="1"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/>
              <a:t>What is a Transformer? Rationale for it in Recommender Systems</a:t>
            </a:r>
            <a:endParaRPr b="1"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/>
              <a:t>Site personalization POC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/>
              <a:t>Performance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" sz="1800"/>
              <a:t>Conclusion and future work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9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accent2"/>
                </a:solidFill>
              </a:rPr>
              <a:t>Repeat visitors are 60% of </a:t>
            </a:r>
            <a:r>
              <a:rPr lang="en" sz="2300">
                <a:solidFill>
                  <a:schemeClr val="accent2"/>
                </a:solidFill>
              </a:rPr>
              <a:t>the</a:t>
            </a:r>
            <a:r>
              <a:rPr lang="en" sz="2300">
                <a:solidFill>
                  <a:schemeClr val="accent2"/>
                </a:solidFill>
              </a:rPr>
              <a:t> Capital One’s homepage visitor population</a:t>
            </a:r>
            <a:endParaRPr sz="2300">
              <a:solidFill>
                <a:schemeClr val="accent2"/>
              </a:solidFill>
            </a:endParaRPr>
          </a:p>
        </p:txBody>
      </p:sp>
      <p:sp>
        <p:nvSpPr>
          <p:cNvPr id="486" name="Google Shape;486;p69"/>
          <p:cNvSpPr txBox="1"/>
          <p:nvPr/>
        </p:nvSpPr>
        <p:spPr>
          <a:xfrm>
            <a:off x="2511438" y="795038"/>
            <a:ext cx="7169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/>
              <a:t>Proportion of Customers Visiting The Site Multiple Times per Month</a:t>
            </a:r>
            <a:endParaRPr b="1" sz="1500" u="sng"/>
          </a:p>
        </p:txBody>
      </p:sp>
      <p:pic>
        <p:nvPicPr>
          <p:cNvPr id="487" name="Google Shape;487;p6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1525" y="1210550"/>
            <a:ext cx="7547149" cy="51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7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9550" y="974450"/>
            <a:ext cx="8832906" cy="5464498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70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accent2"/>
                </a:solidFill>
              </a:rPr>
              <a:t>Frequent visitors convert at higher rates and are major drivers of lifetime value</a:t>
            </a:r>
            <a:endParaRPr sz="2300">
              <a:solidFill>
                <a:schemeClr val="accent2"/>
              </a:solidFill>
            </a:endParaRPr>
          </a:p>
        </p:txBody>
      </p:sp>
      <p:sp>
        <p:nvSpPr>
          <p:cNvPr id="494" name="Google Shape;494;p70"/>
          <p:cNvSpPr txBox="1"/>
          <p:nvPr/>
        </p:nvSpPr>
        <p:spPr>
          <a:xfrm>
            <a:off x="2511450" y="673200"/>
            <a:ext cx="7169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/>
              <a:t>Conversion Rate by Condition and Number of Visits</a:t>
            </a:r>
            <a:endParaRPr b="1" sz="1500" u="sng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1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</a:rPr>
              <a:t>Our recommendation engine is a contextual multi-armed bandit with exploitation component consisting of an XGBoost model</a:t>
            </a:r>
            <a:endParaRPr/>
          </a:p>
        </p:txBody>
      </p:sp>
      <p:sp>
        <p:nvSpPr>
          <p:cNvPr id="500" name="Google Shape;500;p71"/>
          <p:cNvSpPr txBox="1"/>
          <p:nvPr/>
        </p:nvSpPr>
        <p:spPr>
          <a:xfrm>
            <a:off x="9305930" y="4559023"/>
            <a:ext cx="14862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…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01" name="Google Shape;501;p71"/>
          <p:cNvSpPr/>
          <p:nvPr/>
        </p:nvSpPr>
        <p:spPr>
          <a:xfrm>
            <a:off x="5497000" y="5449750"/>
            <a:ext cx="1525200" cy="8721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Exploration </a:t>
            </a:r>
            <a:br>
              <a:rPr lang="en" sz="1200"/>
            </a:br>
            <a:r>
              <a:rPr lang="en" sz="1200"/>
              <a:t>(random advertisement)</a:t>
            </a:r>
            <a:endParaRPr sz="1200"/>
          </a:p>
        </p:txBody>
      </p:sp>
      <p:sp>
        <p:nvSpPr>
          <p:cNvPr id="502" name="Google Shape;502;p71"/>
          <p:cNvSpPr/>
          <p:nvPr/>
        </p:nvSpPr>
        <p:spPr>
          <a:xfrm>
            <a:off x="5496988" y="3590875"/>
            <a:ext cx="1525200" cy="9567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Exploitation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(XGB-determined advertisement) </a:t>
            </a:r>
            <a:endParaRPr sz="1200" u="sng"/>
          </a:p>
        </p:txBody>
      </p:sp>
      <p:cxnSp>
        <p:nvCxnSpPr>
          <p:cNvPr id="503" name="Google Shape;503;p71"/>
          <p:cNvCxnSpPr>
            <a:stCxn id="504" idx="3"/>
            <a:endCxn id="501" idx="1"/>
          </p:cNvCxnSpPr>
          <p:nvPr/>
        </p:nvCxnSpPr>
        <p:spPr>
          <a:xfrm>
            <a:off x="4568498" y="4722850"/>
            <a:ext cx="928500" cy="11631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5" name="Google Shape;505;p71"/>
          <p:cNvCxnSpPr>
            <a:stCxn id="504" idx="3"/>
            <a:endCxn id="502" idx="1"/>
          </p:cNvCxnSpPr>
          <p:nvPr/>
        </p:nvCxnSpPr>
        <p:spPr>
          <a:xfrm flipH="1" rot="10800000">
            <a:off x="4568498" y="4069150"/>
            <a:ext cx="928500" cy="653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06" name="Google Shape;506;p71"/>
          <p:cNvSpPr txBox="1"/>
          <p:nvPr/>
        </p:nvSpPr>
        <p:spPr>
          <a:xfrm>
            <a:off x="4679797" y="5494250"/>
            <a:ext cx="7059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5</a:t>
            </a:r>
            <a:r>
              <a:rPr lang="en" sz="1300">
                <a:solidFill>
                  <a:srgbClr val="000000"/>
                </a:solidFill>
              </a:rPr>
              <a:t>%</a:t>
            </a:r>
            <a:endParaRPr sz="1300">
              <a:solidFill>
                <a:srgbClr val="000000"/>
              </a:solidFill>
            </a:endParaRPr>
          </a:p>
        </p:txBody>
      </p:sp>
      <p:sp>
        <p:nvSpPr>
          <p:cNvPr id="507" name="Google Shape;507;p71"/>
          <p:cNvSpPr txBox="1"/>
          <p:nvPr/>
        </p:nvSpPr>
        <p:spPr>
          <a:xfrm>
            <a:off x="4652497" y="3824450"/>
            <a:ext cx="7605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95</a:t>
            </a:r>
            <a:r>
              <a:rPr lang="en" sz="1300">
                <a:solidFill>
                  <a:srgbClr val="000000"/>
                </a:solidFill>
              </a:rPr>
              <a:t>%</a:t>
            </a:r>
            <a:endParaRPr sz="1300">
              <a:solidFill>
                <a:srgbClr val="000000"/>
              </a:solidFill>
            </a:endParaRPr>
          </a:p>
        </p:txBody>
      </p:sp>
      <p:sp>
        <p:nvSpPr>
          <p:cNvPr id="508" name="Google Shape;508;p71"/>
          <p:cNvSpPr txBox="1"/>
          <p:nvPr/>
        </p:nvSpPr>
        <p:spPr>
          <a:xfrm>
            <a:off x="4568500" y="4522325"/>
            <a:ext cx="9285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Random</a:t>
            </a:r>
            <a:br>
              <a:rPr lang="en" sz="1200">
                <a:solidFill>
                  <a:srgbClr val="000000"/>
                </a:solidFill>
              </a:rPr>
            </a:br>
            <a:r>
              <a:rPr lang="en" sz="1200"/>
              <a:t>s</a:t>
            </a:r>
            <a:r>
              <a:rPr lang="en" sz="1200">
                <a:solidFill>
                  <a:srgbClr val="000000"/>
                </a:solidFill>
              </a:rPr>
              <a:t>plit</a:t>
            </a:r>
            <a:endParaRPr sz="1200">
              <a:solidFill>
                <a:srgbClr val="000000"/>
              </a:solidFill>
            </a:endParaRPr>
          </a:p>
        </p:txBody>
      </p:sp>
      <p:grpSp>
        <p:nvGrpSpPr>
          <p:cNvPr id="509" name="Google Shape;509;p71"/>
          <p:cNvGrpSpPr/>
          <p:nvPr/>
        </p:nvGrpSpPr>
        <p:grpSpPr>
          <a:xfrm>
            <a:off x="7728382" y="3289217"/>
            <a:ext cx="1116420" cy="1753711"/>
            <a:chOff x="4789575" y="2875632"/>
            <a:chExt cx="862500" cy="1273481"/>
          </a:xfrm>
        </p:grpSpPr>
        <p:sp>
          <p:nvSpPr>
            <p:cNvPr id="510" name="Google Shape;510;p71"/>
            <p:cNvSpPr/>
            <p:nvPr/>
          </p:nvSpPr>
          <p:spPr>
            <a:xfrm>
              <a:off x="4789575" y="2875632"/>
              <a:ext cx="862500" cy="322500"/>
            </a:xfrm>
            <a:prstGeom prst="ellipse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275" spcFirstLastPara="1" rIns="1827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/>
                <a:t>VentureX</a:t>
              </a:r>
              <a:endParaRPr b="1" sz="1100"/>
            </a:p>
          </p:txBody>
        </p:sp>
        <p:sp>
          <p:nvSpPr>
            <p:cNvPr id="511" name="Google Shape;511;p71"/>
            <p:cNvSpPr/>
            <p:nvPr/>
          </p:nvSpPr>
          <p:spPr>
            <a:xfrm>
              <a:off x="4789575" y="3826613"/>
              <a:ext cx="862500" cy="322500"/>
            </a:xfrm>
            <a:prstGeom prst="ellipse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275" spcFirstLastPara="1" rIns="1827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/>
                <a:t>MobileApp</a:t>
              </a:r>
              <a:endParaRPr b="1" sz="1100"/>
            </a:p>
          </p:txBody>
        </p:sp>
        <p:sp>
          <p:nvSpPr>
            <p:cNvPr id="512" name="Google Shape;512;p71"/>
            <p:cNvSpPr/>
            <p:nvPr/>
          </p:nvSpPr>
          <p:spPr>
            <a:xfrm>
              <a:off x="4789575" y="3282257"/>
              <a:ext cx="862500" cy="322500"/>
            </a:xfrm>
            <a:prstGeom prst="ellipse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275" spcFirstLastPara="1" rIns="1827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/>
                <a:t>360 Savings</a:t>
              </a:r>
              <a:endParaRPr b="1" sz="1100"/>
            </a:p>
          </p:txBody>
        </p:sp>
        <p:sp>
          <p:nvSpPr>
            <p:cNvPr id="513" name="Google Shape;513;p71"/>
            <p:cNvSpPr txBox="1"/>
            <p:nvPr/>
          </p:nvSpPr>
          <p:spPr>
            <a:xfrm rot="-5400000">
              <a:off x="4979834" y="3594940"/>
              <a:ext cx="399000" cy="25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000000"/>
                  </a:solidFill>
                </a:rPr>
                <a:t>...</a:t>
              </a:r>
              <a:endParaRPr b="1" sz="1300">
                <a:solidFill>
                  <a:srgbClr val="000000"/>
                </a:solidFill>
              </a:endParaRPr>
            </a:p>
          </p:txBody>
        </p:sp>
      </p:grpSp>
      <p:cxnSp>
        <p:nvCxnSpPr>
          <p:cNvPr id="514" name="Google Shape;514;p71"/>
          <p:cNvCxnSpPr>
            <a:stCxn id="502" idx="3"/>
            <a:endCxn id="510" idx="2"/>
          </p:cNvCxnSpPr>
          <p:nvPr/>
        </p:nvCxnSpPr>
        <p:spPr>
          <a:xfrm flipH="1" rot="10800000">
            <a:off x="7022188" y="3511225"/>
            <a:ext cx="706200" cy="5580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5" name="Google Shape;515;p71"/>
          <p:cNvCxnSpPr>
            <a:stCxn id="502" idx="3"/>
            <a:endCxn id="512" idx="2"/>
          </p:cNvCxnSpPr>
          <p:nvPr/>
        </p:nvCxnSpPr>
        <p:spPr>
          <a:xfrm>
            <a:off x="7022188" y="4069225"/>
            <a:ext cx="706200" cy="21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6" name="Google Shape;516;p71"/>
          <p:cNvCxnSpPr>
            <a:stCxn id="502" idx="3"/>
            <a:endCxn id="511" idx="2"/>
          </p:cNvCxnSpPr>
          <p:nvPr/>
        </p:nvCxnSpPr>
        <p:spPr>
          <a:xfrm>
            <a:off x="7022188" y="4069225"/>
            <a:ext cx="706200" cy="7515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04" name="Google Shape;504;p71"/>
          <p:cNvSpPr txBox="1"/>
          <p:nvPr/>
        </p:nvSpPr>
        <p:spPr>
          <a:xfrm>
            <a:off x="3347198" y="4136950"/>
            <a:ext cx="1221300" cy="11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Homepage</a:t>
            </a:r>
            <a:br>
              <a:rPr lang="en" sz="1300"/>
            </a:br>
            <a:r>
              <a:rPr lang="en" sz="1300"/>
              <a:t>visitors</a:t>
            </a:r>
            <a:endParaRPr sz="1700"/>
          </a:p>
        </p:txBody>
      </p:sp>
      <p:sp>
        <p:nvSpPr>
          <p:cNvPr id="517" name="Google Shape;517;p71"/>
          <p:cNvSpPr txBox="1"/>
          <p:nvPr/>
        </p:nvSpPr>
        <p:spPr>
          <a:xfrm>
            <a:off x="330500" y="820025"/>
            <a:ext cx="11169600" cy="23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Epsilon-greedy approach: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Random </a:t>
            </a:r>
            <a:r>
              <a:rPr lang="en" sz="2100">
                <a:solidFill>
                  <a:schemeClr val="dk1"/>
                </a:solidFill>
              </a:rPr>
              <a:t>5% of visitors are served random advertisement (exploration)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The rest are served a personalized experience powered by XGBoost (exploitation)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Day’s visitors react to served ads; model retrained the </a:t>
            </a:r>
            <a:r>
              <a:rPr lang="en" sz="2100">
                <a:solidFill>
                  <a:schemeClr val="dk1"/>
                </a:solidFill>
              </a:rPr>
              <a:t>next</a:t>
            </a:r>
            <a:r>
              <a:rPr lang="en" sz="2100">
                <a:solidFill>
                  <a:schemeClr val="dk1"/>
                </a:solidFill>
              </a:rPr>
              <a:t> morning with the new data</a:t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2"/>
          <p:cNvSpPr txBox="1"/>
          <p:nvPr>
            <p:ph type="title"/>
          </p:nvPr>
        </p:nvSpPr>
        <p:spPr>
          <a:xfrm>
            <a:off x="0" y="1"/>
            <a:ext cx="12192000" cy="673200"/>
          </a:xfrm>
          <a:prstGeom prst="rect">
            <a:avLst/>
          </a:prstGeom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</a:rPr>
              <a:t>Our </a:t>
            </a:r>
            <a:r>
              <a:rPr lang="en" sz="2300">
                <a:solidFill>
                  <a:schemeClr val="accent2"/>
                </a:solidFill>
              </a:rPr>
              <a:t>XGBoost model takes into account our visitors’ context</a:t>
            </a:r>
            <a:r>
              <a:rPr lang="en" sz="2300">
                <a:solidFill>
                  <a:schemeClr val="accent2"/>
                </a:solidFill>
              </a:rPr>
              <a:t>, but does not capture visitor data as a sequence of experiences</a:t>
            </a:r>
            <a:endParaRPr/>
          </a:p>
        </p:txBody>
      </p:sp>
      <p:sp>
        <p:nvSpPr>
          <p:cNvPr id="523" name="Google Shape;523;p72"/>
          <p:cNvSpPr txBox="1"/>
          <p:nvPr/>
        </p:nvSpPr>
        <p:spPr>
          <a:xfrm>
            <a:off x="875150" y="5275475"/>
            <a:ext cx="106965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Train model to predict conversion based on input configuration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Score candidate ads based on trained </a:t>
            </a:r>
            <a:r>
              <a:rPr lang="en" sz="1800">
                <a:solidFill>
                  <a:schemeClr val="dk1"/>
                </a:solidFill>
              </a:rPr>
              <a:t>parameters, </a:t>
            </a:r>
            <a:r>
              <a:rPr lang="en" sz="1800">
                <a:solidFill>
                  <a:schemeClr val="dk1"/>
                </a:solidFill>
              </a:rPr>
              <a:t>pick highest scoring ad to show next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524" name="Google Shape;524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55" y="869750"/>
            <a:ext cx="1449408" cy="132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72"/>
          <p:cNvSpPr/>
          <p:nvPr/>
        </p:nvSpPr>
        <p:spPr>
          <a:xfrm>
            <a:off x="5905950" y="2501825"/>
            <a:ext cx="1486200" cy="11220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Binary Classification</a:t>
            </a:r>
            <a:r>
              <a:rPr lang="en" sz="1700"/>
              <a:t>(XGBoost)</a:t>
            </a:r>
            <a:endParaRPr sz="1700"/>
          </a:p>
        </p:txBody>
      </p:sp>
      <p:pic>
        <p:nvPicPr>
          <p:cNvPr id="526" name="Google Shape;526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76595" y="972800"/>
            <a:ext cx="911937" cy="1323601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72"/>
          <p:cNvSpPr txBox="1"/>
          <p:nvPr/>
        </p:nvSpPr>
        <p:spPr>
          <a:xfrm>
            <a:off x="9305930" y="4559023"/>
            <a:ext cx="14862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…</a:t>
            </a:r>
            <a:endParaRPr>
              <a:solidFill>
                <a:srgbClr val="000000"/>
              </a:solidFill>
            </a:endParaRPr>
          </a:p>
        </p:txBody>
      </p:sp>
      <p:cxnSp>
        <p:nvCxnSpPr>
          <p:cNvPr id="528" name="Google Shape;528;p72"/>
          <p:cNvCxnSpPr>
            <a:stCxn id="525" idx="3"/>
            <a:endCxn id="529" idx="1"/>
          </p:cNvCxnSpPr>
          <p:nvPr/>
        </p:nvCxnSpPr>
        <p:spPr>
          <a:xfrm flipH="1" rot="10800000">
            <a:off x="7392150" y="1678925"/>
            <a:ext cx="705600" cy="1383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30" name="Google Shape;530;p72"/>
          <p:cNvCxnSpPr>
            <a:stCxn id="525" idx="3"/>
            <a:endCxn id="531" idx="1"/>
          </p:cNvCxnSpPr>
          <p:nvPr/>
        </p:nvCxnSpPr>
        <p:spPr>
          <a:xfrm>
            <a:off x="7392150" y="3062825"/>
            <a:ext cx="678900" cy="26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32" name="Google Shape;532;p72"/>
          <p:cNvCxnSpPr>
            <a:stCxn id="525" idx="3"/>
          </p:cNvCxnSpPr>
          <p:nvPr/>
        </p:nvCxnSpPr>
        <p:spPr>
          <a:xfrm>
            <a:off x="7392150" y="3062825"/>
            <a:ext cx="926400" cy="166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29" name="Google Shape;529;p72"/>
          <p:cNvSpPr txBox="1"/>
          <p:nvPr/>
        </p:nvSpPr>
        <p:spPr>
          <a:xfrm>
            <a:off x="8097875" y="1117800"/>
            <a:ext cx="1598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300">
                <a:solidFill>
                  <a:srgbClr val="0000FF"/>
                </a:solidFill>
              </a:rPr>
              <a:t>Probability that Jane converts if she sees Banner 1</a:t>
            </a:r>
            <a:endParaRPr sz="13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300">
                <a:solidFill>
                  <a:srgbClr val="0000FF"/>
                </a:solidFill>
              </a:rPr>
              <a:t>       = 0.03</a:t>
            </a:r>
            <a:endParaRPr sz="13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300">
              <a:solidFill>
                <a:srgbClr val="0000FF"/>
              </a:solidFill>
            </a:endParaRPr>
          </a:p>
        </p:txBody>
      </p:sp>
      <p:sp>
        <p:nvSpPr>
          <p:cNvPr id="533" name="Google Shape;533;p72"/>
          <p:cNvSpPr txBox="1"/>
          <p:nvPr/>
        </p:nvSpPr>
        <p:spPr>
          <a:xfrm>
            <a:off x="8264476" y="4577316"/>
            <a:ext cx="14322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i="1" lang="en" sz="1671">
                <a:solidFill>
                  <a:srgbClr val="0000FF"/>
                </a:solidFill>
              </a:rPr>
              <a:t>… etc.</a:t>
            </a:r>
            <a:endParaRPr sz="1671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671">
                <a:solidFill>
                  <a:srgbClr val="0000FF"/>
                </a:solidFill>
              </a:rPr>
              <a:t> </a:t>
            </a:r>
            <a:endParaRPr sz="1671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671">
                <a:solidFill>
                  <a:srgbClr val="FFFFFF"/>
                </a:solidFill>
              </a:rPr>
              <a:t>         = 0.02</a:t>
            </a:r>
            <a:endParaRPr sz="1671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050">
              <a:solidFill>
                <a:srgbClr val="0000FF"/>
              </a:solidFill>
            </a:endParaRPr>
          </a:p>
        </p:txBody>
      </p:sp>
      <p:sp>
        <p:nvSpPr>
          <p:cNvPr id="531" name="Google Shape;531;p72"/>
          <p:cNvSpPr txBox="1"/>
          <p:nvPr/>
        </p:nvSpPr>
        <p:spPr>
          <a:xfrm>
            <a:off x="8070924" y="2596000"/>
            <a:ext cx="1598700" cy="9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i="1" lang="en" sz="1311">
                <a:solidFill>
                  <a:srgbClr val="0000FF"/>
                </a:solidFill>
              </a:rPr>
              <a:t>Probability that Jane converts if she sees Banner 2</a:t>
            </a:r>
            <a:endParaRPr sz="1311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311">
                <a:solidFill>
                  <a:srgbClr val="0000FF"/>
                </a:solidFill>
              </a:rPr>
              <a:t>         = 0.02</a:t>
            </a:r>
            <a:endParaRPr sz="1311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800">
              <a:solidFill>
                <a:srgbClr val="0000FF"/>
              </a:solidFill>
            </a:endParaRPr>
          </a:p>
        </p:txBody>
      </p:sp>
      <p:pic>
        <p:nvPicPr>
          <p:cNvPr id="534" name="Google Shape;534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58150" y="2596000"/>
            <a:ext cx="911925" cy="12662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35" name="Google Shape;535;p72"/>
          <p:cNvGraphicFramePr/>
          <p:nvPr/>
        </p:nvGraphicFramePr>
        <p:xfrm>
          <a:off x="389413" y="2294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{7A0977EE-D9F3-4807-96A9-0DB81FFD0BBC}</a:tableStyleId>
              </a:tblPr>
              <a:tblGrid>
                <a:gridCol w="1097975"/>
                <a:gridCol w="1077200"/>
                <a:gridCol w="970000"/>
                <a:gridCol w="970000"/>
                <a:gridCol w="970000"/>
              </a:tblGrid>
              <a:tr h="449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Date</a:t>
                      </a:r>
                      <a:endParaRPr b="1" sz="13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Customer</a:t>
                      </a:r>
                      <a:endParaRPr b="1" sz="13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Ad</a:t>
                      </a:r>
                      <a:endParaRPr b="1" sz="1300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Owns Card?</a:t>
                      </a:r>
                      <a:endParaRPr b="1" sz="1300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Convert</a:t>
                      </a:r>
                      <a:endParaRPr b="1" sz="13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</a:tr>
              <a:tr h="449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8/01/2022</a:t>
                      </a:r>
                      <a:endParaRPr sz="13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Jane</a:t>
                      </a:r>
                      <a:endParaRPr sz="13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AutoNav</a:t>
                      </a:r>
                      <a:endParaRPr sz="1300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1</a:t>
                      </a:r>
                      <a:endParaRPr sz="1300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0</a:t>
                      </a:r>
                      <a:endParaRPr sz="13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</a:tr>
              <a:tr h="449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8/02/2022</a:t>
                      </a:r>
                      <a:endParaRPr sz="13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Jane</a:t>
                      </a:r>
                      <a:endParaRPr sz="13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Savings</a:t>
                      </a:r>
                      <a:endParaRPr sz="1300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1</a:t>
                      </a:r>
                      <a:endParaRPr sz="1300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0</a:t>
                      </a:r>
                      <a:endParaRPr sz="13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</a:tr>
              <a:tr h="449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8/03/2022</a:t>
                      </a:r>
                      <a:endParaRPr sz="13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Jane</a:t>
                      </a:r>
                      <a:endParaRPr sz="13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MobileApp</a:t>
                      </a:r>
                      <a:endParaRPr sz="1300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1</a:t>
                      </a:r>
                      <a:endParaRPr sz="1300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0</a:t>
                      </a:r>
                      <a:endParaRPr sz="13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</a:tr>
              <a:tr h="449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8/04/2022</a:t>
                      </a:r>
                      <a:endParaRPr sz="13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Jane</a:t>
                      </a:r>
                      <a:endParaRPr sz="13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VentureX</a:t>
                      </a:r>
                      <a:endParaRPr sz="1300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1</a:t>
                      </a:r>
                      <a:endParaRPr sz="1300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1</a:t>
                      </a:r>
                      <a:endParaRPr sz="13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</a:tr>
            </a:tbl>
          </a:graphicData>
        </a:graphic>
      </p:graphicFrame>
      <p:sp>
        <p:nvSpPr>
          <p:cNvPr id="536" name="Google Shape;536;p72"/>
          <p:cNvSpPr txBox="1"/>
          <p:nvPr/>
        </p:nvSpPr>
        <p:spPr>
          <a:xfrm>
            <a:off x="1277640" y="4620525"/>
            <a:ext cx="330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Session-Level Data Structure</a:t>
            </a:r>
            <a:endParaRPr b="1"/>
          </a:p>
        </p:txBody>
      </p:sp>
      <p:sp>
        <p:nvSpPr>
          <p:cNvPr id="537" name="Google Shape;537;p72"/>
          <p:cNvSpPr/>
          <p:nvPr/>
        </p:nvSpPr>
        <p:spPr>
          <a:xfrm>
            <a:off x="2624675" y="1839450"/>
            <a:ext cx="1796700" cy="4002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Space</a:t>
            </a:r>
            <a:endParaRPr/>
          </a:p>
        </p:txBody>
      </p:sp>
      <p:sp>
        <p:nvSpPr>
          <p:cNvPr id="538" name="Google Shape;538;p72"/>
          <p:cNvSpPr/>
          <p:nvPr/>
        </p:nvSpPr>
        <p:spPr>
          <a:xfrm>
            <a:off x="4463800" y="1839450"/>
            <a:ext cx="1055100" cy="4002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Response</a:t>
            </a:r>
            <a:endParaRPr/>
          </a:p>
        </p:txBody>
      </p:sp>
      <p:cxnSp>
        <p:nvCxnSpPr>
          <p:cNvPr id="539" name="Google Shape;539;p72"/>
          <p:cNvCxnSpPr>
            <a:endCxn id="525" idx="1"/>
          </p:cNvCxnSpPr>
          <p:nvPr/>
        </p:nvCxnSpPr>
        <p:spPr>
          <a:xfrm flipH="1" rot="10800000">
            <a:off x="5477250" y="3062825"/>
            <a:ext cx="4287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0" name="Google Shape;540;p72"/>
          <p:cNvCxnSpPr/>
          <p:nvPr/>
        </p:nvCxnSpPr>
        <p:spPr>
          <a:xfrm>
            <a:off x="11071100" y="1261875"/>
            <a:ext cx="14100" cy="3573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541" name="Google Shape;541;p72"/>
          <p:cNvSpPr txBox="1"/>
          <p:nvPr/>
        </p:nvSpPr>
        <p:spPr>
          <a:xfrm rot="-5400000">
            <a:off x="9956175" y="2653375"/>
            <a:ext cx="2909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Ranked List of Banners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ategy Template">
  <a:themeElements>
    <a:clrScheme name="Capital One">
      <a:dk1>
        <a:srgbClr val="000000"/>
      </a:dk1>
      <a:lt1>
        <a:srgbClr val="FFFFFF"/>
      </a:lt1>
      <a:dk2>
        <a:srgbClr val="003A6F"/>
      </a:dk2>
      <a:lt2>
        <a:srgbClr val="808080"/>
      </a:lt2>
      <a:accent1>
        <a:srgbClr val="FFE512"/>
      </a:accent1>
      <a:accent2>
        <a:srgbClr val="000099"/>
      </a:accent2>
      <a:accent3>
        <a:srgbClr val="00AB39"/>
      </a:accent3>
      <a:accent4>
        <a:srgbClr val="A12830"/>
      </a:accent4>
      <a:accent5>
        <a:srgbClr val="FFC000"/>
      </a:accent5>
      <a:accent6>
        <a:srgbClr val="FF5C00"/>
      </a:accent6>
      <a:hlink>
        <a:srgbClr val="000099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trategy Template">
  <a:themeElements>
    <a:clrScheme name="Capital One">
      <a:dk1>
        <a:srgbClr val="000000"/>
      </a:dk1>
      <a:lt1>
        <a:srgbClr val="FFFFFF"/>
      </a:lt1>
      <a:dk2>
        <a:srgbClr val="003A6F"/>
      </a:dk2>
      <a:lt2>
        <a:srgbClr val="808080"/>
      </a:lt2>
      <a:accent1>
        <a:srgbClr val="FFE512"/>
      </a:accent1>
      <a:accent2>
        <a:srgbClr val="000099"/>
      </a:accent2>
      <a:accent3>
        <a:srgbClr val="00AB39"/>
      </a:accent3>
      <a:accent4>
        <a:srgbClr val="A12830"/>
      </a:accent4>
      <a:accent5>
        <a:srgbClr val="FFC000"/>
      </a:accent5>
      <a:accent6>
        <a:srgbClr val="FF5C00"/>
      </a:accent6>
      <a:hlink>
        <a:srgbClr val="000099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